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3" r:id="rId4"/>
  </p:sldMasterIdLst>
  <p:notesMasterIdLst>
    <p:notesMasterId r:id="rId29"/>
  </p:notesMasterIdLst>
  <p:sldIdLst>
    <p:sldId id="256" r:id="rId5"/>
    <p:sldId id="281" r:id="rId6"/>
    <p:sldId id="262" r:id="rId7"/>
    <p:sldId id="265" r:id="rId8"/>
    <p:sldId id="263" r:id="rId9"/>
    <p:sldId id="276" r:id="rId10"/>
    <p:sldId id="279" r:id="rId11"/>
    <p:sldId id="280" r:id="rId12"/>
    <p:sldId id="275" r:id="rId13"/>
    <p:sldId id="266" r:id="rId14"/>
    <p:sldId id="278" r:id="rId15"/>
    <p:sldId id="264" r:id="rId16"/>
    <p:sldId id="282" r:id="rId17"/>
    <p:sldId id="285" r:id="rId18"/>
    <p:sldId id="283" r:id="rId19"/>
    <p:sldId id="277" r:id="rId20"/>
    <p:sldId id="267" r:id="rId21"/>
    <p:sldId id="258" r:id="rId22"/>
    <p:sldId id="260" r:id="rId23"/>
    <p:sldId id="261" r:id="rId24"/>
    <p:sldId id="270" r:id="rId25"/>
    <p:sldId id="271" r:id="rId26"/>
    <p:sldId id="274" r:id="rId27"/>
    <p:sldId id="28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7A4443-5A26-4947-B10C-5367F15AFF0E}" v="415" dt="2023-05-11T18:15:43.528"/>
    <p1510:client id="{CB8D7E94-3BA8-B2C9-7F4A-FE95925B5034}" v="1" dt="2023-06-02T19:30:28.5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an Brown" userId="057f892d-1461-4844-a1bc-ff26609c7bb2" providerId="ADAL" clId="{1A058A78-7FB2-474C-AE65-C184FC3FB406}"/>
    <pc:docChg chg="undo custSel addSld modSld sldOrd">
      <pc:chgData name="Ian Brown" userId="057f892d-1461-4844-a1bc-ff26609c7bb2" providerId="ADAL" clId="{1A058A78-7FB2-474C-AE65-C184FC3FB406}" dt="2023-05-11T21:58:15.773" v="3304" actId="26606"/>
      <pc:docMkLst>
        <pc:docMk/>
      </pc:docMkLst>
      <pc:sldChg chg="modSp mod">
        <pc:chgData name="Ian Brown" userId="057f892d-1461-4844-a1bc-ff26609c7bb2" providerId="ADAL" clId="{1A058A78-7FB2-474C-AE65-C184FC3FB406}" dt="2023-05-11T17:44:07.981" v="1853" actId="20577"/>
        <pc:sldMkLst>
          <pc:docMk/>
          <pc:sldMk cId="1662990128" sldId="260"/>
        </pc:sldMkLst>
        <pc:spChg chg="mod">
          <ac:chgData name="Ian Brown" userId="057f892d-1461-4844-a1bc-ff26609c7bb2" providerId="ADAL" clId="{1A058A78-7FB2-474C-AE65-C184FC3FB406}" dt="2023-05-11T17:44:07.981" v="1853" actId="20577"/>
          <ac:spMkLst>
            <pc:docMk/>
            <pc:sldMk cId="1662990128" sldId="260"/>
            <ac:spMk id="3" creationId="{755A857D-7D23-100C-71F8-4B7A63F909FB}"/>
          </ac:spMkLst>
        </pc:spChg>
      </pc:sldChg>
      <pc:sldChg chg="addSp modSp mod ord">
        <pc:chgData name="Ian Brown" userId="057f892d-1461-4844-a1bc-ff26609c7bb2" providerId="ADAL" clId="{1A058A78-7FB2-474C-AE65-C184FC3FB406}" dt="2023-05-11T21:18:13.894" v="2845" actId="9405"/>
        <pc:sldMkLst>
          <pc:docMk/>
          <pc:sldMk cId="2898067646" sldId="264"/>
        </pc:sldMkLst>
        <pc:spChg chg="mod">
          <ac:chgData name="Ian Brown" userId="057f892d-1461-4844-a1bc-ff26609c7bb2" providerId="ADAL" clId="{1A058A78-7FB2-474C-AE65-C184FC3FB406}" dt="2023-05-11T17:30:14.384" v="870" actId="20577"/>
          <ac:spMkLst>
            <pc:docMk/>
            <pc:sldMk cId="2898067646" sldId="264"/>
            <ac:spMk id="3" creationId="{755A857D-7D23-100C-71F8-4B7A63F909FB}"/>
          </ac:spMkLst>
        </pc:spChg>
        <pc:inkChg chg="add">
          <ac:chgData name="Ian Brown" userId="057f892d-1461-4844-a1bc-ff26609c7bb2" providerId="ADAL" clId="{1A058A78-7FB2-474C-AE65-C184FC3FB406}" dt="2023-05-11T21:18:13.894" v="2845" actId="9405"/>
          <ac:inkMkLst>
            <pc:docMk/>
            <pc:sldMk cId="2898067646" sldId="264"/>
            <ac:inkMk id="4" creationId="{72817355-46C0-354B-476F-C1E6810CB5E2}"/>
          </ac:inkMkLst>
        </pc:inkChg>
      </pc:sldChg>
      <pc:sldChg chg="delSp modSp mod">
        <pc:chgData name="Ian Brown" userId="057f892d-1461-4844-a1bc-ff26609c7bb2" providerId="ADAL" clId="{1A058A78-7FB2-474C-AE65-C184FC3FB406}" dt="2023-05-11T17:25:29.353" v="210" actId="20577"/>
        <pc:sldMkLst>
          <pc:docMk/>
          <pc:sldMk cId="4230993347" sldId="265"/>
        </pc:sldMkLst>
        <pc:spChg chg="mod">
          <ac:chgData name="Ian Brown" userId="057f892d-1461-4844-a1bc-ff26609c7bb2" providerId="ADAL" clId="{1A058A78-7FB2-474C-AE65-C184FC3FB406}" dt="2023-05-11T17:25:29.353" v="210" actId="20577"/>
          <ac:spMkLst>
            <pc:docMk/>
            <pc:sldMk cId="4230993347" sldId="265"/>
            <ac:spMk id="3" creationId="{0C545DB8-8DFE-A907-BDCF-AD6E66C831EC}"/>
          </ac:spMkLst>
        </pc:spChg>
        <pc:spChg chg="del">
          <ac:chgData name="Ian Brown" userId="057f892d-1461-4844-a1bc-ff26609c7bb2" providerId="ADAL" clId="{1A058A78-7FB2-474C-AE65-C184FC3FB406}" dt="2023-05-11T05:09:32.465" v="90" actId="478"/>
          <ac:spMkLst>
            <pc:docMk/>
            <pc:sldMk cId="4230993347" sldId="265"/>
            <ac:spMk id="3" creationId="{755A857D-7D23-100C-71F8-4B7A63F909FB}"/>
          </ac:spMkLst>
        </pc:spChg>
      </pc:sldChg>
      <pc:sldChg chg="addSp delSp modSp mod">
        <pc:chgData name="Ian Brown" userId="057f892d-1461-4844-a1bc-ff26609c7bb2" providerId="ADAL" clId="{1A058A78-7FB2-474C-AE65-C184FC3FB406}" dt="2023-05-11T21:45:09.093" v="3106" actId="20577"/>
        <pc:sldMkLst>
          <pc:docMk/>
          <pc:sldMk cId="3037318573" sldId="266"/>
        </pc:sldMkLst>
        <pc:spChg chg="del">
          <ac:chgData name="Ian Brown" userId="057f892d-1461-4844-a1bc-ff26609c7bb2" providerId="ADAL" clId="{1A058A78-7FB2-474C-AE65-C184FC3FB406}" dt="2023-05-11T17:14:34.714" v="198" actId="478"/>
          <ac:spMkLst>
            <pc:docMk/>
            <pc:sldMk cId="3037318573" sldId="266"/>
            <ac:spMk id="3" creationId="{755A857D-7D23-100C-71F8-4B7A63F909FB}"/>
          </ac:spMkLst>
        </pc:spChg>
        <pc:spChg chg="add del mod">
          <ac:chgData name="Ian Brown" userId="057f892d-1461-4844-a1bc-ff26609c7bb2" providerId="ADAL" clId="{1A058A78-7FB2-474C-AE65-C184FC3FB406}" dt="2023-05-11T17:24:39.382" v="204"/>
          <ac:spMkLst>
            <pc:docMk/>
            <pc:sldMk cId="3037318573" sldId="266"/>
            <ac:spMk id="4" creationId="{EE584014-9350-F452-222B-27BC307D1B7A}"/>
          </ac:spMkLst>
        </pc:spChg>
        <pc:spChg chg="add mod">
          <ac:chgData name="Ian Brown" userId="057f892d-1461-4844-a1bc-ff26609c7bb2" providerId="ADAL" clId="{1A058A78-7FB2-474C-AE65-C184FC3FB406}" dt="2023-05-11T21:45:09.093" v="3106" actId="20577"/>
          <ac:spMkLst>
            <pc:docMk/>
            <pc:sldMk cId="3037318573" sldId="266"/>
            <ac:spMk id="6" creationId="{8A7A3A55-A5E3-5027-A09D-A52402DE2CE6}"/>
          </ac:spMkLst>
        </pc:spChg>
      </pc:sldChg>
      <pc:sldChg chg="addSp delSp modSp new mod setBg addAnim modShow">
        <pc:chgData name="Ian Brown" userId="057f892d-1461-4844-a1bc-ff26609c7bb2" providerId="ADAL" clId="{1A058A78-7FB2-474C-AE65-C184FC3FB406}" dt="2023-05-11T21:58:15.773" v="3304" actId="26606"/>
        <pc:sldMkLst>
          <pc:docMk/>
          <pc:sldMk cId="2641248305" sldId="276"/>
        </pc:sldMkLst>
        <pc:spChg chg="mod ord">
          <ac:chgData name="Ian Brown" userId="057f892d-1461-4844-a1bc-ff26609c7bb2" providerId="ADAL" clId="{1A058A78-7FB2-474C-AE65-C184FC3FB406}" dt="2023-05-11T21:57:56.752" v="3302" actId="26606"/>
          <ac:spMkLst>
            <pc:docMk/>
            <pc:sldMk cId="2641248305" sldId="276"/>
            <ac:spMk id="2" creationId="{D95F993B-A624-DBCC-F486-C6A55A0ACAFC}"/>
          </ac:spMkLst>
        </pc:spChg>
        <pc:spChg chg="del mod">
          <ac:chgData name="Ian Brown" userId="057f892d-1461-4844-a1bc-ff26609c7bb2" providerId="ADAL" clId="{1A058A78-7FB2-474C-AE65-C184FC3FB406}" dt="2023-05-11T02:52:13.393" v="2" actId="478"/>
          <ac:spMkLst>
            <pc:docMk/>
            <pc:sldMk cId="2641248305" sldId="276"/>
            <ac:spMk id="3" creationId="{CD4E0A3D-ACCD-C4B7-1BDA-134038223445}"/>
          </ac:spMkLst>
        </pc:spChg>
        <pc:spChg chg="add del">
          <ac:chgData name="Ian Brown" userId="057f892d-1461-4844-a1bc-ff26609c7bb2" providerId="ADAL" clId="{1A058A78-7FB2-474C-AE65-C184FC3FB406}" dt="2023-05-11T21:58:15.773" v="3304" actId="26606"/>
          <ac:spMkLst>
            <pc:docMk/>
            <pc:sldMk cId="2641248305" sldId="276"/>
            <ac:spMk id="15" creationId="{60220DBA-8988-4873-8FCD-3FFAC3CF13F6}"/>
          </ac:spMkLst>
        </pc:spChg>
        <pc:spChg chg="add">
          <ac:chgData name="Ian Brown" userId="057f892d-1461-4844-a1bc-ff26609c7bb2" providerId="ADAL" clId="{1A058A78-7FB2-474C-AE65-C184FC3FB406}" dt="2023-05-11T21:58:15.773" v="3304" actId="26606"/>
          <ac:spMkLst>
            <pc:docMk/>
            <pc:sldMk cId="2641248305" sldId="276"/>
            <ac:spMk id="32" creationId="{A12C80F7-1B5F-4C69-A452-EBF086969CF1}"/>
          </ac:spMkLst>
        </pc:spChg>
        <pc:spChg chg="add">
          <ac:chgData name="Ian Brown" userId="057f892d-1461-4844-a1bc-ff26609c7bb2" providerId="ADAL" clId="{1A058A78-7FB2-474C-AE65-C184FC3FB406}" dt="2023-05-11T21:58:15.773" v="3304" actId="26606"/>
          <ac:spMkLst>
            <pc:docMk/>
            <pc:sldMk cId="2641248305" sldId="276"/>
            <ac:spMk id="34" creationId="{ADC13725-D5F5-497E-A96F-CB5C23423FAF}"/>
          </ac:spMkLst>
        </pc:spChg>
        <pc:picChg chg="add mod">
          <ac:chgData name="Ian Brown" userId="057f892d-1461-4844-a1bc-ff26609c7bb2" providerId="ADAL" clId="{1A058A78-7FB2-474C-AE65-C184FC3FB406}" dt="2023-05-11T21:58:15.773" v="3304" actId="26606"/>
          <ac:picMkLst>
            <pc:docMk/>
            <pc:sldMk cId="2641248305" sldId="276"/>
            <ac:picMk id="4" creationId="{F0148FEB-DD5D-BD16-5955-06BA5BF2AE65}"/>
          </ac:picMkLst>
        </pc:picChg>
        <pc:picChg chg="add del mod">
          <ac:chgData name="Ian Brown" userId="057f892d-1461-4844-a1bc-ff26609c7bb2" providerId="ADAL" clId="{1A058A78-7FB2-474C-AE65-C184FC3FB406}" dt="2023-05-11T02:52:29.210" v="5" actId="478"/>
          <ac:picMkLst>
            <pc:docMk/>
            <pc:sldMk cId="2641248305" sldId="276"/>
            <ac:picMk id="1026" creationId="{F89B9BC2-9366-CDEE-7DAA-F69CC705C0DC}"/>
          </ac:picMkLst>
        </pc:picChg>
        <pc:cxnChg chg="add del">
          <ac:chgData name="Ian Brown" userId="057f892d-1461-4844-a1bc-ff26609c7bb2" providerId="ADAL" clId="{1A058A78-7FB2-474C-AE65-C184FC3FB406}" dt="2023-05-11T21:58:15.773" v="3304" actId="26606"/>
          <ac:cxnSpMkLst>
            <pc:docMk/>
            <pc:sldMk cId="2641248305" sldId="276"/>
            <ac:cxnSpMk id="9" creationId="{A240FCEE-B6E2-46D0-9BB0-F45F79545E9D}"/>
          </ac:cxnSpMkLst>
        </pc:cxnChg>
        <pc:cxnChg chg="add del">
          <ac:chgData name="Ian Brown" userId="057f892d-1461-4844-a1bc-ff26609c7bb2" providerId="ADAL" clId="{1A058A78-7FB2-474C-AE65-C184FC3FB406}" dt="2023-05-11T21:58:15.773" v="3304" actId="26606"/>
          <ac:cxnSpMkLst>
            <pc:docMk/>
            <pc:sldMk cId="2641248305" sldId="276"/>
            <ac:cxnSpMk id="11" creationId="{3BD2FB83-3783-4477-80B5-DA5BF10BAF57}"/>
          </ac:cxnSpMkLst>
        </pc:cxnChg>
        <pc:cxnChg chg="add del">
          <ac:chgData name="Ian Brown" userId="057f892d-1461-4844-a1bc-ff26609c7bb2" providerId="ADAL" clId="{1A058A78-7FB2-474C-AE65-C184FC3FB406}" dt="2023-05-11T21:58:15.773" v="3304" actId="26606"/>
          <ac:cxnSpMkLst>
            <pc:docMk/>
            <pc:sldMk cId="2641248305" sldId="276"/>
            <ac:cxnSpMk id="13" creationId="{E83EA203-71D5-49C0-9626-FFA8E46787B0}"/>
          </ac:cxnSpMkLst>
        </pc:cxnChg>
        <pc:cxnChg chg="add del">
          <ac:chgData name="Ian Brown" userId="057f892d-1461-4844-a1bc-ff26609c7bb2" providerId="ADAL" clId="{1A058A78-7FB2-474C-AE65-C184FC3FB406}" dt="2023-05-11T21:58:15.773" v="3304" actId="26606"/>
          <ac:cxnSpMkLst>
            <pc:docMk/>
            <pc:sldMk cId="2641248305" sldId="276"/>
            <ac:cxnSpMk id="17" creationId="{F1981B13-F880-47D1-BA19-C2C84FC75451}"/>
          </ac:cxnSpMkLst>
        </pc:cxnChg>
        <pc:cxnChg chg="add del">
          <ac:chgData name="Ian Brown" userId="057f892d-1461-4844-a1bc-ff26609c7bb2" providerId="ADAL" clId="{1A058A78-7FB2-474C-AE65-C184FC3FB406}" dt="2023-05-11T21:58:15.773" v="3304" actId="26606"/>
          <ac:cxnSpMkLst>
            <pc:docMk/>
            <pc:sldMk cId="2641248305" sldId="276"/>
            <ac:cxnSpMk id="19" creationId="{D9889C86-81F5-4E2B-A1BF-3DC57716B53F}"/>
          </ac:cxnSpMkLst>
        </pc:cxnChg>
        <pc:cxnChg chg="add del">
          <ac:chgData name="Ian Brown" userId="057f892d-1461-4844-a1bc-ff26609c7bb2" providerId="ADAL" clId="{1A058A78-7FB2-474C-AE65-C184FC3FB406}" dt="2023-05-11T21:58:15.773" v="3304" actId="26606"/>
          <ac:cxnSpMkLst>
            <pc:docMk/>
            <pc:sldMk cId="2641248305" sldId="276"/>
            <ac:cxnSpMk id="21" creationId="{0D1651B2-663F-4ED2-A7D2-9D74A5DFD19E}"/>
          </ac:cxnSpMkLst>
        </pc:cxnChg>
        <pc:cxnChg chg="add">
          <ac:chgData name="Ian Brown" userId="057f892d-1461-4844-a1bc-ff26609c7bb2" providerId="ADAL" clId="{1A058A78-7FB2-474C-AE65-C184FC3FB406}" dt="2023-05-11T21:58:15.773" v="3304" actId="26606"/>
          <ac:cxnSpMkLst>
            <pc:docMk/>
            <pc:sldMk cId="2641248305" sldId="276"/>
            <ac:cxnSpMk id="26" creationId="{A240FCEE-B6E2-46D0-9BB0-F45F79545E9D}"/>
          </ac:cxnSpMkLst>
        </pc:cxnChg>
        <pc:cxnChg chg="add">
          <ac:chgData name="Ian Brown" userId="057f892d-1461-4844-a1bc-ff26609c7bb2" providerId="ADAL" clId="{1A058A78-7FB2-474C-AE65-C184FC3FB406}" dt="2023-05-11T21:58:15.773" v="3304" actId="26606"/>
          <ac:cxnSpMkLst>
            <pc:docMk/>
            <pc:sldMk cId="2641248305" sldId="276"/>
            <ac:cxnSpMk id="28" creationId="{3BD2FB83-3783-4477-80B5-DA5BF10BAF57}"/>
          </ac:cxnSpMkLst>
        </pc:cxnChg>
        <pc:cxnChg chg="add">
          <ac:chgData name="Ian Brown" userId="057f892d-1461-4844-a1bc-ff26609c7bb2" providerId="ADAL" clId="{1A058A78-7FB2-474C-AE65-C184FC3FB406}" dt="2023-05-11T21:58:15.773" v="3304" actId="26606"/>
          <ac:cxnSpMkLst>
            <pc:docMk/>
            <pc:sldMk cId="2641248305" sldId="276"/>
            <ac:cxnSpMk id="30" creationId="{E83EA203-71D5-49C0-9626-FFA8E46787B0}"/>
          </ac:cxnSpMkLst>
        </pc:cxnChg>
        <pc:cxnChg chg="add">
          <ac:chgData name="Ian Brown" userId="057f892d-1461-4844-a1bc-ff26609c7bb2" providerId="ADAL" clId="{1A058A78-7FB2-474C-AE65-C184FC3FB406}" dt="2023-05-11T21:58:15.773" v="3304" actId="26606"/>
          <ac:cxnSpMkLst>
            <pc:docMk/>
            <pc:sldMk cId="2641248305" sldId="276"/>
            <ac:cxnSpMk id="36" creationId="{F1981B13-F880-47D1-BA19-C2C84FC75451}"/>
          </ac:cxnSpMkLst>
        </pc:cxnChg>
        <pc:cxnChg chg="add">
          <ac:chgData name="Ian Brown" userId="057f892d-1461-4844-a1bc-ff26609c7bb2" providerId="ADAL" clId="{1A058A78-7FB2-474C-AE65-C184FC3FB406}" dt="2023-05-11T21:58:15.773" v="3304" actId="26606"/>
          <ac:cxnSpMkLst>
            <pc:docMk/>
            <pc:sldMk cId="2641248305" sldId="276"/>
            <ac:cxnSpMk id="38" creationId="{D9889C86-81F5-4E2B-A1BF-3DC57716B53F}"/>
          </ac:cxnSpMkLst>
        </pc:cxnChg>
        <pc:cxnChg chg="add">
          <ac:chgData name="Ian Brown" userId="057f892d-1461-4844-a1bc-ff26609c7bb2" providerId="ADAL" clId="{1A058A78-7FB2-474C-AE65-C184FC3FB406}" dt="2023-05-11T21:58:15.773" v="3304" actId="26606"/>
          <ac:cxnSpMkLst>
            <pc:docMk/>
            <pc:sldMk cId="2641248305" sldId="276"/>
            <ac:cxnSpMk id="40" creationId="{0D1651B2-663F-4ED2-A7D2-9D74A5DFD19E}"/>
          </ac:cxnSpMkLst>
        </pc:cxnChg>
      </pc:sldChg>
      <pc:sldChg chg="addSp delSp modSp new mod ord modShow">
        <pc:chgData name="Ian Brown" userId="057f892d-1461-4844-a1bc-ff26609c7bb2" providerId="ADAL" clId="{1A058A78-7FB2-474C-AE65-C184FC3FB406}" dt="2023-05-11T21:17:42.070" v="2844" actId="20578"/>
        <pc:sldMkLst>
          <pc:docMk/>
          <pc:sldMk cId="504597346" sldId="277"/>
        </pc:sldMkLst>
        <pc:spChg chg="mod">
          <ac:chgData name="Ian Brown" userId="057f892d-1461-4844-a1bc-ff26609c7bb2" providerId="ADAL" clId="{1A058A78-7FB2-474C-AE65-C184FC3FB406}" dt="2023-05-11T17:38:30.026" v="1614" actId="5793"/>
          <ac:spMkLst>
            <pc:docMk/>
            <pc:sldMk cId="504597346" sldId="277"/>
            <ac:spMk id="2" creationId="{1A3E099F-224B-25BB-FC7C-378AC66775FC}"/>
          </ac:spMkLst>
        </pc:spChg>
        <pc:spChg chg="del">
          <ac:chgData name="Ian Brown" userId="057f892d-1461-4844-a1bc-ff26609c7bb2" providerId="ADAL" clId="{1A058A78-7FB2-474C-AE65-C184FC3FB406}" dt="2023-05-11T17:10:58.840" v="186" actId="478"/>
          <ac:spMkLst>
            <pc:docMk/>
            <pc:sldMk cId="504597346" sldId="277"/>
            <ac:spMk id="3" creationId="{AD4C5821-A533-56EA-A9D4-CC1EF87176AF}"/>
          </ac:spMkLst>
        </pc:spChg>
        <pc:picChg chg="add mod">
          <ac:chgData name="Ian Brown" userId="057f892d-1461-4844-a1bc-ff26609c7bb2" providerId="ADAL" clId="{1A058A78-7FB2-474C-AE65-C184FC3FB406}" dt="2023-05-11T17:11:23.726" v="192" actId="1076"/>
          <ac:picMkLst>
            <pc:docMk/>
            <pc:sldMk cId="504597346" sldId="277"/>
            <ac:picMk id="4" creationId="{E86983C0-D849-5F17-750E-BC93F2B5D380}"/>
          </ac:picMkLst>
        </pc:picChg>
        <pc:picChg chg="add mod">
          <ac:chgData name="Ian Brown" userId="057f892d-1461-4844-a1bc-ff26609c7bb2" providerId="ADAL" clId="{1A058A78-7FB2-474C-AE65-C184FC3FB406}" dt="2023-05-11T17:38:50.239" v="1616" actId="14100"/>
          <ac:picMkLst>
            <pc:docMk/>
            <pc:sldMk cId="504597346" sldId="277"/>
            <ac:picMk id="5" creationId="{2191158B-D71E-E381-7653-FEDDD800C250}"/>
          </ac:picMkLst>
        </pc:picChg>
      </pc:sldChg>
      <pc:sldChg chg="addSp delSp modSp new mod ord">
        <pc:chgData name="Ian Brown" userId="057f892d-1461-4844-a1bc-ff26609c7bb2" providerId="ADAL" clId="{1A058A78-7FB2-474C-AE65-C184FC3FB406}" dt="2023-05-11T17:30:48.644" v="875" actId="20578"/>
        <pc:sldMkLst>
          <pc:docMk/>
          <pc:sldMk cId="1351619837" sldId="278"/>
        </pc:sldMkLst>
        <pc:spChg chg="mod">
          <ac:chgData name="Ian Brown" userId="057f892d-1461-4844-a1bc-ff26609c7bb2" providerId="ADAL" clId="{1A058A78-7FB2-474C-AE65-C184FC3FB406}" dt="2023-05-11T05:13:51.838" v="173" actId="20577"/>
          <ac:spMkLst>
            <pc:docMk/>
            <pc:sldMk cId="1351619837" sldId="278"/>
            <ac:spMk id="2" creationId="{2095810D-965A-8BCB-CF1A-40737F5BAAB2}"/>
          </ac:spMkLst>
        </pc:spChg>
        <pc:spChg chg="del mod">
          <ac:chgData name="Ian Brown" userId="057f892d-1461-4844-a1bc-ff26609c7bb2" providerId="ADAL" clId="{1A058A78-7FB2-474C-AE65-C184FC3FB406}" dt="2023-05-11T05:12:59.735" v="93" actId="478"/>
          <ac:spMkLst>
            <pc:docMk/>
            <pc:sldMk cId="1351619837" sldId="278"/>
            <ac:spMk id="3" creationId="{28A8F095-77CD-CFB0-D459-3ACB19902EB1}"/>
          </ac:spMkLst>
        </pc:spChg>
        <pc:picChg chg="add mod">
          <ac:chgData name="Ian Brown" userId="057f892d-1461-4844-a1bc-ff26609c7bb2" providerId="ADAL" clId="{1A058A78-7FB2-474C-AE65-C184FC3FB406}" dt="2023-05-11T05:15:04.907" v="183" actId="1076"/>
          <ac:picMkLst>
            <pc:docMk/>
            <pc:sldMk cId="1351619837" sldId="278"/>
            <ac:picMk id="5" creationId="{D5C38578-968C-26F8-D0C1-84709C2E456D}"/>
          </ac:picMkLst>
        </pc:picChg>
        <pc:picChg chg="add mod">
          <ac:chgData name="Ian Brown" userId="057f892d-1461-4844-a1bc-ff26609c7bb2" providerId="ADAL" clId="{1A058A78-7FB2-474C-AE65-C184FC3FB406}" dt="2023-05-11T05:15:10.689" v="184" actId="1076"/>
          <ac:picMkLst>
            <pc:docMk/>
            <pc:sldMk cId="1351619837" sldId="278"/>
            <ac:picMk id="7" creationId="{F84D373F-54E1-9EA0-3619-1084E360EE22}"/>
          </ac:picMkLst>
        </pc:picChg>
      </pc:sldChg>
      <pc:sldChg chg="modSp mod">
        <pc:chgData name="Ian Brown" userId="057f892d-1461-4844-a1bc-ff26609c7bb2" providerId="ADAL" clId="{1A058A78-7FB2-474C-AE65-C184FC3FB406}" dt="2023-05-11T21:37:17.330" v="2992" actId="20577"/>
        <pc:sldMkLst>
          <pc:docMk/>
          <pc:sldMk cId="1712115341" sldId="279"/>
        </pc:sldMkLst>
        <pc:spChg chg="mod">
          <ac:chgData name="Ian Brown" userId="057f892d-1461-4844-a1bc-ff26609c7bb2" providerId="ADAL" clId="{1A058A78-7FB2-474C-AE65-C184FC3FB406}" dt="2023-05-11T21:37:17.330" v="2992" actId="20577"/>
          <ac:spMkLst>
            <pc:docMk/>
            <pc:sldMk cId="1712115341" sldId="279"/>
            <ac:spMk id="3" creationId="{755A857D-7D23-100C-71F8-4B7A63F909FB}"/>
          </ac:spMkLst>
        </pc:spChg>
      </pc:sldChg>
      <pc:sldChg chg="modSp mod">
        <pc:chgData name="Ian Brown" userId="057f892d-1461-4844-a1bc-ff26609c7bb2" providerId="ADAL" clId="{1A058A78-7FB2-474C-AE65-C184FC3FB406}" dt="2023-05-11T21:39:38.728" v="3007" actId="20577"/>
        <pc:sldMkLst>
          <pc:docMk/>
          <pc:sldMk cId="1708147029" sldId="280"/>
        </pc:sldMkLst>
        <pc:spChg chg="mod">
          <ac:chgData name="Ian Brown" userId="057f892d-1461-4844-a1bc-ff26609c7bb2" providerId="ADAL" clId="{1A058A78-7FB2-474C-AE65-C184FC3FB406}" dt="2023-05-11T21:39:38.728" v="3007" actId="20577"/>
          <ac:spMkLst>
            <pc:docMk/>
            <pc:sldMk cId="1708147029" sldId="280"/>
            <ac:spMk id="3" creationId="{755A857D-7D23-100C-71F8-4B7A63F909FB}"/>
          </ac:spMkLst>
        </pc:spChg>
      </pc:sldChg>
      <pc:sldChg chg="addSp delSp modSp mod">
        <pc:chgData name="Ian Brown" userId="057f892d-1461-4844-a1bc-ff26609c7bb2" providerId="ADAL" clId="{1A058A78-7FB2-474C-AE65-C184FC3FB406}" dt="2023-05-11T17:35:07.670" v="1572"/>
        <pc:sldMkLst>
          <pc:docMk/>
          <pc:sldMk cId="716580175" sldId="282"/>
        </pc:sldMkLst>
        <pc:spChg chg="mod">
          <ac:chgData name="Ian Brown" userId="057f892d-1461-4844-a1bc-ff26609c7bb2" providerId="ADAL" clId="{1A058A78-7FB2-474C-AE65-C184FC3FB406}" dt="2023-05-11T17:35:01.064" v="1570" actId="20577"/>
          <ac:spMkLst>
            <pc:docMk/>
            <pc:sldMk cId="716580175" sldId="282"/>
            <ac:spMk id="3" creationId="{755A857D-7D23-100C-71F8-4B7A63F909FB}"/>
          </ac:spMkLst>
        </pc:spChg>
        <pc:spChg chg="add del mod">
          <ac:chgData name="Ian Brown" userId="057f892d-1461-4844-a1bc-ff26609c7bb2" providerId="ADAL" clId="{1A058A78-7FB2-474C-AE65-C184FC3FB406}" dt="2023-05-11T17:35:07.670" v="1572"/>
          <ac:spMkLst>
            <pc:docMk/>
            <pc:sldMk cId="716580175" sldId="282"/>
            <ac:spMk id="4" creationId="{1B6B8959-C653-52C8-07E6-4A9D10034F69}"/>
          </ac:spMkLst>
        </pc:spChg>
      </pc:sldChg>
      <pc:sldChg chg="addSp delSp modSp new mod ord modAnim">
        <pc:chgData name="Ian Brown" userId="057f892d-1461-4844-a1bc-ff26609c7bb2" providerId="ADAL" clId="{1A058A78-7FB2-474C-AE65-C184FC3FB406}" dt="2023-05-11T21:25:29.292" v="2884" actId="1076"/>
        <pc:sldMkLst>
          <pc:docMk/>
          <pc:sldMk cId="2832875349" sldId="283"/>
        </pc:sldMkLst>
        <pc:spChg chg="del">
          <ac:chgData name="Ian Brown" userId="057f892d-1461-4844-a1bc-ff26609c7bb2" providerId="ADAL" clId="{1A058A78-7FB2-474C-AE65-C184FC3FB406}" dt="2023-05-11T17:57:29.065" v="2799" actId="478"/>
          <ac:spMkLst>
            <pc:docMk/>
            <pc:sldMk cId="2832875349" sldId="283"/>
            <ac:spMk id="2" creationId="{DCDE0B01-2439-5465-49BB-0C069FD3E20D}"/>
          </ac:spMkLst>
        </pc:spChg>
        <pc:spChg chg="del">
          <ac:chgData name="Ian Brown" userId="057f892d-1461-4844-a1bc-ff26609c7bb2" providerId="ADAL" clId="{1A058A78-7FB2-474C-AE65-C184FC3FB406}" dt="2023-05-11T17:47:22.028" v="1855" actId="478"/>
          <ac:spMkLst>
            <pc:docMk/>
            <pc:sldMk cId="2832875349" sldId="283"/>
            <ac:spMk id="3" creationId="{F77D8A0C-2220-B17D-1EA8-8B33C94E5155}"/>
          </ac:spMkLst>
        </pc:spChg>
        <pc:spChg chg="add mod">
          <ac:chgData name="Ian Brown" userId="057f892d-1461-4844-a1bc-ff26609c7bb2" providerId="ADAL" clId="{1A058A78-7FB2-474C-AE65-C184FC3FB406}" dt="2023-05-11T21:24:47.504" v="2879" actId="1076"/>
          <ac:spMkLst>
            <pc:docMk/>
            <pc:sldMk cId="2832875349" sldId="283"/>
            <ac:spMk id="24" creationId="{946E8EE8-EEFA-407B-B5CC-37217FA65851}"/>
          </ac:spMkLst>
        </pc:spChg>
        <pc:grpChg chg="del mod">
          <ac:chgData name="Ian Brown" userId="057f892d-1461-4844-a1bc-ff26609c7bb2" providerId="ADAL" clId="{1A058A78-7FB2-474C-AE65-C184FC3FB406}" dt="2023-05-11T17:48:44.366" v="1865" actId="478"/>
          <ac:grpSpMkLst>
            <pc:docMk/>
            <pc:sldMk cId="2832875349" sldId="283"/>
            <ac:grpSpMk id="8" creationId="{6AE5F07B-438B-8344-D763-41F75DA0FCE9}"/>
          </ac:grpSpMkLst>
        </pc:grpChg>
        <pc:grpChg chg="del mod">
          <ac:chgData name="Ian Brown" userId="057f892d-1461-4844-a1bc-ff26609c7bb2" providerId="ADAL" clId="{1A058A78-7FB2-474C-AE65-C184FC3FB406}" dt="2023-05-11T17:58:35.906" v="2808" actId="478"/>
          <ac:grpSpMkLst>
            <pc:docMk/>
            <pc:sldMk cId="2832875349" sldId="283"/>
            <ac:grpSpMk id="13" creationId="{0DAB3E97-4B9F-7BDE-35D9-D93B63BF404C}"/>
          </ac:grpSpMkLst>
        </pc:grpChg>
        <pc:grpChg chg="add mod">
          <ac:chgData name="Ian Brown" userId="057f892d-1461-4844-a1bc-ff26609c7bb2" providerId="ADAL" clId="{1A058A78-7FB2-474C-AE65-C184FC3FB406}" dt="2023-05-11T21:25:29.292" v="2884" actId="1076"/>
          <ac:grpSpMkLst>
            <pc:docMk/>
            <pc:sldMk cId="2832875349" sldId="283"/>
            <ac:grpSpMk id="42" creationId="{EA5DEBFD-9F1D-7607-523B-6EA7D8BEBBCA}"/>
          </ac:grpSpMkLst>
        </pc:grpChg>
        <pc:picChg chg="mod">
          <ac:chgData name="Ian Brown" userId="057f892d-1461-4844-a1bc-ff26609c7bb2" providerId="ADAL" clId="{1A058A78-7FB2-474C-AE65-C184FC3FB406}" dt="2023-05-11T21:23:24.290" v="2871" actId="1076"/>
          <ac:picMkLst>
            <pc:docMk/>
            <pc:sldMk cId="2832875349" sldId="283"/>
            <ac:picMk id="2" creationId="{F47C6DFC-5CCA-E8CA-2CA3-1EBF03DB84FA}"/>
          </ac:picMkLst>
        </pc:picChg>
        <pc:picChg chg="add mod">
          <ac:chgData name="Ian Brown" userId="057f892d-1461-4844-a1bc-ff26609c7bb2" providerId="ADAL" clId="{1A058A78-7FB2-474C-AE65-C184FC3FB406}" dt="2023-05-11T21:25:22.125" v="2883" actId="1076"/>
          <ac:picMkLst>
            <pc:docMk/>
            <pc:sldMk cId="2832875349" sldId="283"/>
            <ac:picMk id="4" creationId="{F54F96EA-DD77-E07D-04B6-482F6345E375}"/>
          </ac:picMkLst>
        </pc:picChg>
        <pc:inkChg chg="add mod">
          <ac:chgData name="Ian Brown" userId="057f892d-1461-4844-a1bc-ff26609c7bb2" providerId="ADAL" clId="{1A058A78-7FB2-474C-AE65-C184FC3FB406}" dt="2023-05-11T17:48:29.479" v="1864"/>
          <ac:inkMkLst>
            <pc:docMk/>
            <pc:sldMk cId="2832875349" sldId="283"/>
            <ac:inkMk id="5" creationId="{99A7E2E5-6CEE-0EAF-C2B4-F50E77CA0903}"/>
          </ac:inkMkLst>
        </pc:inkChg>
        <pc:inkChg chg="add mod">
          <ac:chgData name="Ian Brown" userId="057f892d-1461-4844-a1bc-ff26609c7bb2" providerId="ADAL" clId="{1A058A78-7FB2-474C-AE65-C184FC3FB406}" dt="2023-05-11T17:48:29.479" v="1864"/>
          <ac:inkMkLst>
            <pc:docMk/>
            <pc:sldMk cId="2832875349" sldId="283"/>
            <ac:inkMk id="6" creationId="{C47090E2-1D42-52A6-52E6-4C74DC53D23E}"/>
          </ac:inkMkLst>
        </pc:inkChg>
        <pc:inkChg chg="add mod">
          <ac:chgData name="Ian Brown" userId="057f892d-1461-4844-a1bc-ff26609c7bb2" providerId="ADAL" clId="{1A058A78-7FB2-474C-AE65-C184FC3FB406}" dt="2023-05-11T17:48:29.479" v="1864"/>
          <ac:inkMkLst>
            <pc:docMk/>
            <pc:sldMk cId="2832875349" sldId="283"/>
            <ac:inkMk id="7" creationId="{DEAA696E-7AFF-A0B4-2491-ACD109FD751D}"/>
          </ac:inkMkLst>
        </pc:inkChg>
        <pc:inkChg chg="add del">
          <ac:chgData name="Ian Brown" userId="057f892d-1461-4844-a1bc-ff26609c7bb2" providerId="ADAL" clId="{1A058A78-7FB2-474C-AE65-C184FC3FB406}" dt="2023-05-11T17:58:38.011" v="2809" actId="478"/>
          <ac:inkMkLst>
            <pc:docMk/>
            <pc:sldMk cId="2832875349" sldId="283"/>
            <ac:inkMk id="9" creationId="{00E2B872-FD47-AC9F-2C29-9B689A9321E8}"/>
          </ac:inkMkLst>
        </pc:inkChg>
        <pc:inkChg chg="add mod">
          <ac:chgData name="Ian Brown" userId="057f892d-1461-4844-a1bc-ff26609c7bb2" providerId="ADAL" clId="{1A058A78-7FB2-474C-AE65-C184FC3FB406}" dt="2023-05-11T17:58:33.151" v="2807"/>
          <ac:inkMkLst>
            <pc:docMk/>
            <pc:sldMk cId="2832875349" sldId="283"/>
            <ac:inkMk id="10" creationId="{6605C9B8-4F32-C4FD-BD8B-722C501E5D15}"/>
          </ac:inkMkLst>
        </pc:inkChg>
        <pc:inkChg chg="add mod">
          <ac:chgData name="Ian Brown" userId="057f892d-1461-4844-a1bc-ff26609c7bb2" providerId="ADAL" clId="{1A058A78-7FB2-474C-AE65-C184FC3FB406}" dt="2023-05-11T17:58:33.151" v="2807"/>
          <ac:inkMkLst>
            <pc:docMk/>
            <pc:sldMk cId="2832875349" sldId="283"/>
            <ac:inkMk id="11" creationId="{DFF6CEC4-FE94-E6F4-085A-8B2C6E44331E}"/>
          </ac:inkMkLst>
        </pc:inkChg>
        <pc:inkChg chg="add mod">
          <ac:chgData name="Ian Brown" userId="057f892d-1461-4844-a1bc-ff26609c7bb2" providerId="ADAL" clId="{1A058A78-7FB2-474C-AE65-C184FC3FB406}" dt="2023-05-11T17:58:33.151" v="2807"/>
          <ac:inkMkLst>
            <pc:docMk/>
            <pc:sldMk cId="2832875349" sldId="283"/>
            <ac:inkMk id="12" creationId="{72B7EFE8-EE73-AEB3-CE43-053F39D3EB0C}"/>
          </ac:inkMkLst>
        </pc:inkChg>
        <pc:inkChg chg="add del">
          <ac:chgData name="Ian Brown" userId="057f892d-1461-4844-a1bc-ff26609c7bb2" providerId="ADAL" clId="{1A058A78-7FB2-474C-AE65-C184FC3FB406}" dt="2023-05-11T17:59:43.272" v="2813" actId="34122"/>
          <ac:inkMkLst>
            <pc:docMk/>
            <pc:sldMk cId="2832875349" sldId="283"/>
            <ac:inkMk id="14" creationId="{EBA7D2C7-4FDC-8F47-8D1D-C5C9A5BC5B3F}"/>
          </ac:inkMkLst>
        </pc:inkChg>
        <pc:inkChg chg="add del">
          <ac:chgData name="Ian Brown" userId="057f892d-1461-4844-a1bc-ff26609c7bb2" providerId="ADAL" clId="{1A058A78-7FB2-474C-AE65-C184FC3FB406}" dt="2023-05-11T17:59:05.501" v="2812" actId="478"/>
          <ac:inkMkLst>
            <pc:docMk/>
            <pc:sldMk cId="2832875349" sldId="283"/>
            <ac:inkMk id="15" creationId="{CEDAC136-5D3B-5EF2-72D4-D6E718D092EA}"/>
          </ac:inkMkLst>
        </pc:inkChg>
        <pc:inkChg chg="add mod">
          <ac:chgData name="Ian Brown" userId="057f892d-1461-4844-a1bc-ff26609c7bb2" providerId="ADAL" clId="{1A058A78-7FB2-474C-AE65-C184FC3FB406}" dt="2023-05-11T21:24:47.504" v="2879" actId="1076"/>
          <ac:inkMkLst>
            <pc:docMk/>
            <pc:sldMk cId="2832875349" sldId="283"/>
            <ac:inkMk id="16" creationId="{8B36070C-2D6F-A35A-0FB4-CDD648291A24}"/>
          </ac:inkMkLst>
        </pc:inkChg>
        <pc:inkChg chg="add mod">
          <ac:chgData name="Ian Brown" userId="057f892d-1461-4844-a1bc-ff26609c7bb2" providerId="ADAL" clId="{1A058A78-7FB2-474C-AE65-C184FC3FB406}" dt="2023-05-11T21:24:47.504" v="2879" actId="1076"/>
          <ac:inkMkLst>
            <pc:docMk/>
            <pc:sldMk cId="2832875349" sldId="283"/>
            <ac:inkMk id="17" creationId="{FAB256DF-7221-9F7B-7922-C5AE0778AF9A}"/>
          </ac:inkMkLst>
        </pc:inkChg>
        <pc:inkChg chg="add mod">
          <ac:chgData name="Ian Brown" userId="057f892d-1461-4844-a1bc-ff26609c7bb2" providerId="ADAL" clId="{1A058A78-7FB2-474C-AE65-C184FC3FB406}" dt="2023-05-11T21:24:47.504" v="2879" actId="1076"/>
          <ac:inkMkLst>
            <pc:docMk/>
            <pc:sldMk cId="2832875349" sldId="283"/>
            <ac:inkMk id="18" creationId="{EFBBF942-21E4-A5BD-05D2-7B770EA7266B}"/>
          </ac:inkMkLst>
        </pc:inkChg>
        <pc:inkChg chg="add mod">
          <ac:chgData name="Ian Brown" userId="057f892d-1461-4844-a1bc-ff26609c7bb2" providerId="ADAL" clId="{1A058A78-7FB2-474C-AE65-C184FC3FB406}" dt="2023-05-11T21:24:47.504" v="2879" actId="1076"/>
          <ac:inkMkLst>
            <pc:docMk/>
            <pc:sldMk cId="2832875349" sldId="283"/>
            <ac:inkMk id="19" creationId="{7B214447-D012-C236-981B-59B4513E0042}"/>
          </ac:inkMkLst>
        </pc:inkChg>
        <pc:inkChg chg="add mod">
          <ac:chgData name="Ian Brown" userId="057f892d-1461-4844-a1bc-ff26609c7bb2" providerId="ADAL" clId="{1A058A78-7FB2-474C-AE65-C184FC3FB406}" dt="2023-05-11T21:24:47.504" v="2879" actId="1076"/>
          <ac:inkMkLst>
            <pc:docMk/>
            <pc:sldMk cId="2832875349" sldId="283"/>
            <ac:inkMk id="20" creationId="{1701B0DE-4A53-2990-F108-69A16790482D}"/>
          </ac:inkMkLst>
        </pc:inkChg>
        <pc:inkChg chg="add mod">
          <ac:chgData name="Ian Brown" userId="057f892d-1461-4844-a1bc-ff26609c7bb2" providerId="ADAL" clId="{1A058A78-7FB2-474C-AE65-C184FC3FB406}" dt="2023-05-11T21:24:47.504" v="2879" actId="1076"/>
          <ac:inkMkLst>
            <pc:docMk/>
            <pc:sldMk cId="2832875349" sldId="283"/>
            <ac:inkMk id="21" creationId="{1C0A6D1D-5BCE-B8AE-E4F0-C1561CF03640}"/>
          </ac:inkMkLst>
        </pc:inkChg>
        <pc:inkChg chg="add mod">
          <ac:chgData name="Ian Brown" userId="057f892d-1461-4844-a1bc-ff26609c7bb2" providerId="ADAL" clId="{1A058A78-7FB2-474C-AE65-C184FC3FB406}" dt="2023-05-11T21:24:47.504" v="2879" actId="1076"/>
          <ac:inkMkLst>
            <pc:docMk/>
            <pc:sldMk cId="2832875349" sldId="283"/>
            <ac:inkMk id="22" creationId="{DF8CE368-0039-22AA-2D8D-C76AF94933B0}"/>
          </ac:inkMkLst>
        </pc:inkChg>
        <pc:inkChg chg="add mod">
          <ac:chgData name="Ian Brown" userId="057f892d-1461-4844-a1bc-ff26609c7bb2" providerId="ADAL" clId="{1A058A78-7FB2-474C-AE65-C184FC3FB406}" dt="2023-05-11T21:24:47.504" v="2879" actId="1076"/>
          <ac:inkMkLst>
            <pc:docMk/>
            <pc:sldMk cId="2832875349" sldId="283"/>
            <ac:inkMk id="23" creationId="{62C0C9C3-B900-5299-44B6-F209E876B71C}"/>
          </ac:inkMkLst>
        </pc:inkChg>
        <pc:inkChg chg="add mod">
          <ac:chgData name="Ian Brown" userId="057f892d-1461-4844-a1bc-ff26609c7bb2" providerId="ADAL" clId="{1A058A78-7FB2-474C-AE65-C184FC3FB406}" dt="2023-05-11T21:24:47.504" v="2879" actId="1076"/>
          <ac:inkMkLst>
            <pc:docMk/>
            <pc:sldMk cId="2832875349" sldId="283"/>
            <ac:inkMk id="25" creationId="{4674312F-6802-7A22-5C8B-350129E887C5}"/>
          </ac:inkMkLst>
        </pc:inkChg>
        <pc:inkChg chg="add mod">
          <ac:chgData name="Ian Brown" userId="057f892d-1461-4844-a1bc-ff26609c7bb2" providerId="ADAL" clId="{1A058A78-7FB2-474C-AE65-C184FC3FB406}" dt="2023-05-11T21:24:47.504" v="2879" actId="1076"/>
          <ac:inkMkLst>
            <pc:docMk/>
            <pc:sldMk cId="2832875349" sldId="283"/>
            <ac:inkMk id="26" creationId="{6B0E9A87-DF1B-A0EE-13DD-79EA30CD99D6}"/>
          </ac:inkMkLst>
        </pc:inkChg>
        <pc:inkChg chg="add mod">
          <ac:chgData name="Ian Brown" userId="057f892d-1461-4844-a1bc-ff26609c7bb2" providerId="ADAL" clId="{1A058A78-7FB2-474C-AE65-C184FC3FB406}" dt="2023-05-11T21:24:47.504" v="2879" actId="1076"/>
          <ac:inkMkLst>
            <pc:docMk/>
            <pc:sldMk cId="2832875349" sldId="283"/>
            <ac:inkMk id="27" creationId="{E62261F3-5163-430A-6698-C3C2DB181FA2}"/>
          </ac:inkMkLst>
        </pc:inkChg>
        <pc:inkChg chg="add mod">
          <ac:chgData name="Ian Brown" userId="057f892d-1461-4844-a1bc-ff26609c7bb2" providerId="ADAL" clId="{1A058A78-7FB2-474C-AE65-C184FC3FB406}" dt="2023-05-11T21:24:47.504" v="2879" actId="1076"/>
          <ac:inkMkLst>
            <pc:docMk/>
            <pc:sldMk cId="2832875349" sldId="283"/>
            <ac:inkMk id="28" creationId="{418C6EB5-1986-ADB8-8259-90633CB3B094}"/>
          </ac:inkMkLst>
        </pc:inkChg>
        <pc:inkChg chg="add mod">
          <ac:chgData name="Ian Brown" userId="057f892d-1461-4844-a1bc-ff26609c7bb2" providerId="ADAL" clId="{1A058A78-7FB2-474C-AE65-C184FC3FB406}" dt="2023-05-11T21:24:47.504" v="2879" actId="1076"/>
          <ac:inkMkLst>
            <pc:docMk/>
            <pc:sldMk cId="2832875349" sldId="283"/>
            <ac:inkMk id="29" creationId="{7C4EAC02-EEDA-1AE1-6A7F-2FD2F251AD82}"/>
          </ac:inkMkLst>
        </pc:inkChg>
        <pc:inkChg chg="add mod">
          <ac:chgData name="Ian Brown" userId="057f892d-1461-4844-a1bc-ff26609c7bb2" providerId="ADAL" clId="{1A058A78-7FB2-474C-AE65-C184FC3FB406}" dt="2023-05-11T21:24:47.504" v="2879" actId="1076"/>
          <ac:inkMkLst>
            <pc:docMk/>
            <pc:sldMk cId="2832875349" sldId="283"/>
            <ac:inkMk id="30" creationId="{4724E470-6BFB-BDC0-39CB-105D60CE58EF}"/>
          </ac:inkMkLst>
        </pc:inkChg>
        <pc:inkChg chg="add mod">
          <ac:chgData name="Ian Brown" userId="057f892d-1461-4844-a1bc-ff26609c7bb2" providerId="ADAL" clId="{1A058A78-7FB2-474C-AE65-C184FC3FB406}" dt="2023-05-11T21:24:47.504" v="2879" actId="1076"/>
          <ac:inkMkLst>
            <pc:docMk/>
            <pc:sldMk cId="2832875349" sldId="283"/>
            <ac:inkMk id="31" creationId="{8424E119-9A2C-573B-F7DB-A7ACC3026318}"/>
          </ac:inkMkLst>
        </pc:inkChg>
        <pc:inkChg chg="add mod">
          <ac:chgData name="Ian Brown" userId="057f892d-1461-4844-a1bc-ff26609c7bb2" providerId="ADAL" clId="{1A058A78-7FB2-474C-AE65-C184FC3FB406}" dt="2023-05-11T21:24:47.504" v="2879" actId="1076"/>
          <ac:inkMkLst>
            <pc:docMk/>
            <pc:sldMk cId="2832875349" sldId="283"/>
            <ac:inkMk id="32" creationId="{1BFD9D36-C563-4D3D-E5CC-4DA1960378F4}"/>
          </ac:inkMkLst>
        </pc:inkChg>
        <pc:inkChg chg="add mod">
          <ac:chgData name="Ian Brown" userId="057f892d-1461-4844-a1bc-ff26609c7bb2" providerId="ADAL" clId="{1A058A78-7FB2-474C-AE65-C184FC3FB406}" dt="2023-05-11T21:24:47.504" v="2879" actId="1076"/>
          <ac:inkMkLst>
            <pc:docMk/>
            <pc:sldMk cId="2832875349" sldId="283"/>
            <ac:inkMk id="33" creationId="{DD179ECC-D6CF-9CDE-25AC-B3013A6E438D}"/>
          </ac:inkMkLst>
        </pc:inkChg>
        <pc:inkChg chg="add mod">
          <ac:chgData name="Ian Brown" userId="057f892d-1461-4844-a1bc-ff26609c7bb2" providerId="ADAL" clId="{1A058A78-7FB2-474C-AE65-C184FC3FB406}" dt="2023-05-11T21:24:47.504" v="2879" actId="1076"/>
          <ac:inkMkLst>
            <pc:docMk/>
            <pc:sldMk cId="2832875349" sldId="283"/>
            <ac:inkMk id="34" creationId="{214A41BF-35FC-FC54-652D-37C931EB221B}"/>
          </ac:inkMkLst>
        </pc:inkChg>
        <pc:inkChg chg="add mod">
          <ac:chgData name="Ian Brown" userId="057f892d-1461-4844-a1bc-ff26609c7bb2" providerId="ADAL" clId="{1A058A78-7FB2-474C-AE65-C184FC3FB406}" dt="2023-05-11T21:24:47.504" v="2879" actId="1076"/>
          <ac:inkMkLst>
            <pc:docMk/>
            <pc:sldMk cId="2832875349" sldId="283"/>
            <ac:inkMk id="35" creationId="{E096E4F4-7C90-9D9A-01B4-58CF9A0B3ADE}"/>
          </ac:inkMkLst>
        </pc:inkChg>
        <pc:inkChg chg="add mod">
          <ac:chgData name="Ian Brown" userId="057f892d-1461-4844-a1bc-ff26609c7bb2" providerId="ADAL" clId="{1A058A78-7FB2-474C-AE65-C184FC3FB406}" dt="2023-05-11T21:24:47.504" v="2879" actId="1076"/>
          <ac:inkMkLst>
            <pc:docMk/>
            <pc:sldMk cId="2832875349" sldId="283"/>
            <ac:inkMk id="36" creationId="{01C7B17D-2B92-7D43-407F-6A8BEA51448A}"/>
          </ac:inkMkLst>
        </pc:inkChg>
        <pc:inkChg chg="add mod">
          <ac:chgData name="Ian Brown" userId="057f892d-1461-4844-a1bc-ff26609c7bb2" providerId="ADAL" clId="{1A058A78-7FB2-474C-AE65-C184FC3FB406}" dt="2023-05-11T21:24:47.504" v="2879" actId="1076"/>
          <ac:inkMkLst>
            <pc:docMk/>
            <pc:sldMk cId="2832875349" sldId="283"/>
            <ac:inkMk id="37" creationId="{A6BF70AA-8FC5-1C58-0D38-A3D4AF384FAC}"/>
          </ac:inkMkLst>
        </pc:inkChg>
        <pc:inkChg chg="add mod">
          <ac:chgData name="Ian Brown" userId="057f892d-1461-4844-a1bc-ff26609c7bb2" providerId="ADAL" clId="{1A058A78-7FB2-474C-AE65-C184FC3FB406}" dt="2023-05-11T21:24:47.504" v="2879" actId="1076"/>
          <ac:inkMkLst>
            <pc:docMk/>
            <pc:sldMk cId="2832875349" sldId="283"/>
            <ac:inkMk id="38" creationId="{9185E6BD-13BC-9307-1B03-049E43F8E5B8}"/>
          </ac:inkMkLst>
        </pc:inkChg>
        <pc:inkChg chg="add mod">
          <ac:chgData name="Ian Brown" userId="057f892d-1461-4844-a1bc-ff26609c7bb2" providerId="ADAL" clId="{1A058A78-7FB2-474C-AE65-C184FC3FB406}" dt="2023-05-11T21:24:47.504" v="2879" actId="1076"/>
          <ac:inkMkLst>
            <pc:docMk/>
            <pc:sldMk cId="2832875349" sldId="283"/>
            <ac:inkMk id="39" creationId="{662D0F54-46D7-71E1-46DD-7CFD726FEB88}"/>
          </ac:inkMkLst>
        </pc:inkChg>
        <pc:inkChg chg="add mod">
          <ac:chgData name="Ian Brown" userId="057f892d-1461-4844-a1bc-ff26609c7bb2" providerId="ADAL" clId="{1A058A78-7FB2-474C-AE65-C184FC3FB406}" dt="2023-05-11T21:24:47.504" v="2879" actId="1076"/>
          <ac:inkMkLst>
            <pc:docMk/>
            <pc:sldMk cId="2832875349" sldId="283"/>
            <ac:inkMk id="40" creationId="{DF3F8FF4-DDEC-5E57-351D-CEE66C45117D}"/>
          </ac:inkMkLst>
        </pc:inkChg>
        <pc:inkChg chg="add mod">
          <ac:chgData name="Ian Brown" userId="057f892d-1461-4844-a1bc-ff26609c7bb2" providerId="ADAL" clId="{1A058A78-7FB2-474C-AE65-C184FC3FB406}" dt="2023-05-11T21:24:47.504" v="2879" actId="1076"/>
          <ac:inkMkLst>
            <pc:docMk/>
            <pc:sldMk cId="2832875349" sldId="283"/>
            <ac:inkMk id="41" creationId="{8AB2D184-FE33-4845-F966-76C211C82360}"/>
          </ac:inkMkLst>
        </pc:inkChg>
      </pc:sldChg>
      <pc:sldChg chg="addSp delSp modSp new mod">
        <pc:chgData name="Ian Brown" userId="057f892d-1461-4844-a1bc-ff26609c7bb2" providerId="ADAL" clId="{1A058A78-7FB2-474C-AE65-C184FC3FB406}" dt="2023-05-11T21:49:54.006" v="3301" actId="20577"/>
        <pc:sldMkLst>
          <pc:docMk/>
          <pc:sldMk cId="85222987" sldId="285"/>
        </pc:sldMkLst>
        <pc:spChg chg="mod">
          <ac:chgData name="Ian Brown" userId="057f892d-1461-4844-a1bc-ff26609c7bb2" providerId="ADAL" clId="{1A058A78-7FB2-474C-AE65-C184FC3FB406}" dt="2023-05-11T17:51:03.952" v="1893" actId="20577"/>
          <ac:spMkLst>
            <pc:docMk/>
            <pc:sldMk cId="85222987" sldId="285"/>
            <ac:spMk id="2" creationId="{D49FEC5E-CA9E-49BC-1EEC-7FF459F6B86F}"/>
          </ac:spMkLst>
        </pc:spChg>
        <pc:spChg chg="mod">
          <ac:chgData name="Ian Brown" userId="057f892d-1461-4844-a1bc-ff26609c7bb2" providerId="ADAL" clId="{1A058A78-7FB2-474C-AE65-C184FC3FB406}" dt="2023-05-11T21:49:54.006" v="3301" actId="20577"/>
          <ac:spMkLst>
            <pc:docMk/>
            <pc:sldMk cId="85222987" sldId="285"/>
            <ac:spMk id="3" creationId="{2A3C2E71-6C1C-DDD5-A606-0DE4EE760DCA}"/>
          </ac:spMkLst>
        </pc:spChg>
        <pc:grpChg chg="del mod">
          <ac:chgData name="Ian Brown" userId="057f892d-1461-4844-a1bc-ff26609c7bb2" providerId="ADAL" clId="{1A058A78-7FB2-474C-AE65-C184FC3FB406}" dt="2023-05-11T21:19:57.545" v="2860" actId="478"/>
          <ac:grpSpMkLst>
            <pc:docMk/>
            <pc:sldMk cId="85222987" sldId="285"/>
            <ac:grpSpMk id="11" creationId="{EB1DD9D0-3B31-5BAD-CBB7-57D9782E5E06}"/>
          </ac:grpSpMkLst>
        </pc:grpChg>
        <pc:grpChg chg="del mod">
          <ac:chgData name="Ian Brown" userId="057f892d-1461-4844-a1bc-ff26609c7bb2" providerId="ADAL" clId="{1A058A78-7FB2-474C-AE65-C184FC3FB406}" dt="2023-05-11T21:20:04.955" v="2862" actId="478"/>
          <ac:grpSpMkLst>
            <pc:docMk/>
            <pc:sldMk cId="85222987" sldId="285"/>
            <ac:grpSpMk id="12" creationId="{79594B12-0F55-6168-3C1F-16935375DDA6}"/>
          </ac:grpSpMkLst>
        </pc:grpChg>
        <pc:grpChg chg="del mod">
          <ac:chgData name="Ian Brown" userId="057f892d-1461-4844-a1bc-ff26609c7bb2" providerId="ADAL" clId="{1A058A78-7FB2-474C-AE65-C184FC3FB406}" dt="2023-05-11T21:20:00.734" v="2861" actId="478"/>
          <ac:grpSpMkLst>
            <pc:docMk/>
            <pc:sldMk cId="85222987" sldId="285"/>
            <ac:grpSpMk id="17" creationId="{C02D9FF9-B94F-7339-47B2-6A318E9E5E6B}"/>
          </ac:grpSpMkLst>
        </pc:grpChg>
        <pc:inkChg chg="add">
          <ac:chgData name="Ian Brown" userId="057f892d-1461-4844-a1bc-ff26609c7bb2" providerId="ADAL" clId="{1A058A78-7FB2-474C-AE65-C184FC3FB406}" dt="2023-05-11T21:19:32.587" v="2846" actId="9405"/>
          <ac:inkMkLst>
            <pc:docMk/>
            <pc:sldMk cId="85222987" sldId="285"/>
            <ac:inkMk id="4" creationId="{369AB583-FF0C-16BA-9850-0E1504304AB6}"/>
          </ac:inkMkLst>
        </pc:inkChg>
        <pc:inkChg chg="add mod">
          <ac:chgData name="Ian Brown" userId="057f892d-1461-4844-a1bc-ff26609c7bb2" providerId="ADAL" clId="{1A058A78-7FB2-474C-AE65-C184FC3FB406}" dt="2023-05-11T21:19:35.962" v="2853"/>
          <ac:inkMkLst>
            <pc:docMk/>
            <pc:sldMk cId="85222987" sldId="285"/>
            <ac:inkMk id="5" creationId="{14E68C6D-DCBF-B662-C3C9-260B0E16D963}"/>
          </ac:inkMkLst>
        </pc:inkChg>
        <pc:inkChg chg="add mod">
          <ac:chgData name="Ian Brown" userId="057f892d-1461-4844-a1bc-ff26609c7bb2" providerId="ADAL" clId="{1A058A78-7FB2-474C-AE65-C184FC3FB406}" dt="2023-05-11T21:19:35.962" v="2853"/>
          <ac:inkMkLst>
            <pc:docMk/>
            <pc:sldMk cId="85222987" sldId="285"/>
            <ac:inkMk id="6" creationId="{64A3C9D1-51D0-5FDA-B847-A040B23D1D9D}"/>
          </ac:inkMkLst>
        </pc:inkChg>
        <pc:inkChg chg="add mod">
          <ac:chgData name="Ian Brown" userId="057f892d-1461-4844-a1bc-ff26609c7bb2" providerId="ADAL" clId="{1A058A78-7FB2-474C-AE65-C184FC3FB406}" dt="2023-05-11T21:19:35.962" v="2853"/>
          <ac:inkMkLst>
            <pc:docMk/>
            <pc:sldMk cId="85222987" sldId="285"/>
            <ac:inkMk id="7" creationId="{C7462D2F-2DFF-A6C9-6D53-365C58ED69CB}"/>
          </ac:inkMkLst>
        </pc:inkChg>
        <pc:inkChg chg="add mod">
          <ac:chgData name="Ian Brown" userId="057f892d-1461-4844-a1bc-ff26609c7bb2" providerId="ADAL" clId="{1A058A78-7FB2-474C-AE65-C184FC3FB406}" dt="2023-05-11T21:19:35.962" v="2853"/>
          <ac:inkMkLst>
            <pc:docMk/>
            <pc:sldMk cId="85222987" sldId="285"/>
            <ac:inkMk id="8" creationId="{0B9EB72A-A352-233C-7F89-9742F2E5E0EE}"/>
          </ac:inkMkLst>
        </pc:inkChg>
        <pc:inkChg chg="add mod">
          <ac:chgData name="Ian Brown" userId="057f892d-1461-4844-a1bc-ff26609c7bb2" providerId="ADAL" clId="{1A058A78-7FB2-474C-AE65-C184FC3FB406}" dt="2023-05-11T21:19:35.962" v="2853"/>
          <ac:inkMkLst>
            <pc:docMk/>
            <pc:sldMk cId="85222987" sldId="285"/>
            <ac:inkMk id="9" creationId="{E5AD6146-CE23-23B8-BD2D-6FA6030031C3}"/>
          </ac:inkMkLst>
        </pc:inkChg>
        <pc:inkChg chg="add mod">
          <ac:chgData name="Ian Brown" userId="057f892d-1461-4844-a1bc-ff26609c7bb2" providerId="ADAL" clId="{1A058A78-7FB2-474C-AE65-C184FC3FB406}" dt="2023-05-11T21:19:35.962" v="2853"/>
          <ac:inkMkLst>
            <pc:docMk/>
            <pc:sldMk cId="85222987" sldId="285"/>
            <ac:inkMk id="10" creationId="{4AA2042B-FE1D-1674-7674-318EFB0D8602}"/>
          </ac:inkMkLst>
        </pc:inkChg>
        <pc:inkChg chg="add mod">
          <ac:chgData name="Ian Brown" userId="057f892d-1461-4844-a1bc-ff26609c7bb2" providerId="ADAL" clId="{1A058A78-7FB2-474C-AE65-C184FC3FB406}" dt="2023-05-11T21:19:37.632" v="2858"/>
          <ac:inkMkLst>
            <pc:docMk/>
            <pc:sldMk cId="85222987" sldId="285"/>
            <ac:inkMk id="13" creationId="{8D58F5DB-4FBD-CB49-FD50-E833B192B968}"/>
          </ac:inkMkLst>
        </pc:inkChg>
        <pc:inkChg chg="add mod">
          <ac:chgData name="Ian Brown" userId="057f892d-1461-4844-a1bc-ff26609c7bb2" providerId="ADAL" clId="{1A058A78-7FB2-474C-AE65-C184FC3FB406}" dt="2023-05-11T21:19:37.632" v="2858"/>
          <ac:inkMkLst>
            <pc:docMk/>
            <pc:sldMk cId="85222987" sldId="285"/>
            <ac:inkMk id="14" creationId="{0650E7FE-6308-3C30-BF75-7E4C85174C15}"/>
          </ac:inkMkLst>
        </pc:inkChg>
        <pc:inkChg chg="add mod">
          <ac:chgData name="Ian Brown" userId="057f892d-1461-4844-a1bc-ff26609c7bb2" providerId="ADAL" clId="{1A058A78-7FB2-474C-AE65-C184FC3FB406}" dt="2023-05-11T21:19:37.632" v="2858"/>
          <ac:inkMkLst>
            <pc:docMk/>
            <pc:sldMk cId="85222987" sldId="285"/>
            <ac:inkMk id="15" creationId="{B93F854E-3256-C5DE-2C09-6590235496E8}"/>
          </ac:inkMkLst>
        </pc:inkChg>
        <pc:inkChg chg="add mod">
          <ac:chgData name="Ian Brown" userId="057f892d-1461-4844-a1bc-ff26609c7bb2" providerId="ADAL" clId="{1A058A78-7FB2-474C-AE65-C184FC3FB406}" dt="2023-05-11T21:19:37.632" v="2858"/>
          <ac:inkMkLst>
            <pc:docMk/>
            <pc:sldMk cId="85222987" sldId="285"/>
            <ac:inkMk id="16" creationId="{CE008E0C-333F-3E6F-0939-3E0BDB5B5005}"/>
          </ac:inkMkLst>
        </pc:inkChg>
      </pc:sldChg>
    </pc:docChg>
  </pc:docChgLst>
  <pc:docChgLst>
    <pc:chgData name="Aaron Amos Cochran" userId="5a250551-6fd1-4152-819c-5fa2f123346a" providerId="ADAL" clId="{7F7A4443-5A26-4947-B10C-5367F15AFF0E}"/>
    <pc:docChg chg="undo custSel addSld delSld modSld sldOrd">
      <pc:chgData name="Aaron Amos Cochran" userId="5a250551-6fd1-4152-819c-5fa2f123346a" providerId="ADAL" clId="{7F7A4443-5A26-4947-B10C-5367F15AFF0E}" dt="2023-05-13T15:42:53.451" v="793" actId="20577"/>
      <pc:docMkLst>
        <pc:docMk/>
      </pc:docMkLst>
      <pc:sldChg chg="modSp">
        <pc:chgData name="Aaron Amos Cochran" userId="5a250551-6fd1-4152-819c-5fa2f123346a" providerId="ADAL" clId="{7F7A4443-5A26-4947-B10C-5367F15AFF0E}" dt="2023-05-11T16:44:44.101" v="323" actId="20577"/>
        <pc:sldMkLst>
          <pc:docMk/>
          <pc:sldMk cId="2006353587" sldId="256"/>
        </pc:sldMkLst>
        <pc:spChg chg="mod">
          <ac:chgData name="Aaron Amos Cochran" userId="5a250551-6fd1-4152-819c-5fa2f123346a" providerId="ADAL" clId="{7F7A4443-5A26-4947-B10C-5367F15AFF0E}" dt="2023-05-11T16:44:44.101" v="323" actId="20577"/>
          <ac:spMkLst>
            <pc:docMk/>
            <pc:sldMk cId="2006353587" sldId="256"/>
            <ac:spMk id="3" creationId="{CB8D381D-DF0A-339D-0A9E-3297752386FC}"/>
          </ac:spMkLst>
        </pc:spChg>
      </pc:sldChg>
      <pc:sldChg chg="addSp delSp modSp mod">
        <pc:chgData name="Aaron Amos Cochran" userId="5a250551-6fd1-4152-819c-5fa2f123346a" providerId="ADAL" clId="{7F7A4443-5A26-4947-B10C-5367F15AFF0E}" dt="2023-05-11T17:27:05.927" v="545"/>
        <pc:sldMkLst>
          <pc:docMk/>
          <pc:sldMk cId="3032291243" sldId="258"/>
        </pc:sldMkLst>
        <pc:spChg chg="mod">
          <ac:chgData name="Aaron Amos Cochran" userId="5a250551-6fd1-4152-819c-5fa2f123346a" providerId="ADAL" clId="{7F7A4443-5A26-4947-B10C-5367F15AFF0E}" dt="2023-05-11T17:27:05.927" v="545"/>
          <ac:spMkLst>
            <pc:docMk/>
            <pc:sldMk cId="3032291243" sldId="258"/>
            <ac:spMk id="3" creationId="{755A857D-7D23-100C-71F8-4B7A63F909FB}"/>
          </ac:spMkLst>
        </pc:spChg>
        <pc:picChg chg="add del mod">
          <ac:chgData name="Aaron Amos Cochran" userId="5a250551-6fd1-4152-819c-5fa2f123346a" providerId="ADAL" clId="{7F7A4443-5A26-4947-B10C-5367F15AFF0E}" dt="2023-05-11T17:25:32.201" v="532" actId="478"/>
          <ac:picMkLst>
            <pc:docMk/>
            <pc:sldMk cId="3032291243" sldId="258"/>
            <ac:picMk id="4" creationId="{C0BA11C5-51FE-F912-30A9-344ACCF6110D}"/>
          </ac:picMkLst>
        </pc:picChg>
      </pc:sldChg>
      <pc:sldChg chg="delSp modSp del mod">
        <pc:chgData name="Aaron Amos Cochran" userId="5a250551-6fd1-4152-819c-5fa2f123346a" providerId="ADAL" clId="{7F7A4443-5A26-4947-B10C-5367F15AFF0E}" dt="2023-05-11T16:54:02.195" v="414" actId="47"/>
        <pc:sldMkLst>
          <pc:docMk/>
          <pc:sldMk cId="3902617690" sldId="259"/>
        </pc:sldMkLst>
        <pc:spChg chg="mod">
          <ac:chgData name="Aaron Amos Cochran" userId="5a250551-6fd1-4152-819c-5fa2f123346a" providerId="ADAL" clId="{7F7A4443-5A26-4947-B10C-5367F15AFF0E}" dt="2023-05-11T16:48:34.118" v="347" actId="20577"/>
          <ac:spMkLst>
            <pc:docMk/>
            <pc:sldMk cId="3902617690" sldId="259"/>
            <ac:spMk id="2" creationId="{A2D670C5-F795-7EC8-083F-2B78F2173761}"/>
          </ac:spMkLst>
        </pc:spChg>
        <pc:spChg chg="mod">
          <ac:chgData name="Aaron Amos Cochran" userId="5a250551-6fd1-4152-819c-5fa2f123346a" providerId="ADAL" clId="{7F7A4443-5A26-4947-B10C-5367F15AFF0E}" dt="2023-05-11T16:53:28.837" v="408" actId="21"/>
          <ac:spMkLst>
            <pc:docMk/>
            <pc:sldMk cId="3902617690" sldId="259"/>
            <ac:spMk id="3" creationId="{755A857D-7D23-100C-71F8-4B7A63F909FB}"/>
          </ac:spMkLst>
        </pc:spChg>
        <pc:picChg chg="del">
          <ac:chgData name="Aaron Amos Cochran" userId="5a250551-6fd1-4152-819c-5fa2f123346a" providerId="ADAL" clId="{7F7A4443-5A26-4947-B10C-5367F15AFF0E}" dt="2023-05-11T16:53:44.071" v="411" actId="21"/>
          <ac:picMkLst>
            <pc:docMk/>
            <pc:sldMk cId="3902617690" sldId="259"/>
            <ac:picMk id="1028" creationId="{CC8A2CC7-0F36-9263-6794-8FE140273D7C}"/>
          </ac:picMkLst>
        </pc:picChg>
      </pc:sldChg>
      <pc:sldChg chg="modSp mod">
        <pc:chgData name="Aaron Amos Cochran" userId="5a250551-6fd1-4152-819c-5fa2f123346a" providerId="ADAL" clId="{7F7A4443-5A26-4947-B10C-5367F15AFF0E}" dt="2023-05-11T17:20:49.875" v="524"/>
        <pc:sldMkLst>
          <pc:docMk/>
          <pc:sldMk cId="1662990128" sldId="260"/>
        </pc:sldMkLst>
        <pc:spChg chg="mod">
          <ac:chgData name="Aaron Amos Cochran" userId="5a250551-6fd1-4152-819c-5fa2f123346a" providerId="ADAL" clId="{7F7A4443-5A26-4947-B10C-5367F15AFF0E}" dt="2023-05-11T17:20:49.875" v="524"/>
          <ac:spMkLst>
            <pc:docMk/>
            <pc:sldMk cId="1662990128" sldId="260"/>
            <ac:spMk id="3" creationId="{755A857D-7D23-100C-71F8-4B7A63F909FB}"/>
          </ac:spMkLst>
        </pc:spChg>
      </pc:sldChg>
      <pc:sldChg chg="modSp mod">
        <pc:chgData name="Aaron Amos Cochran" userId="5a250551-6fd1-4152-819c-5fa2f123346a" providerId="ADAL" clId="{7F7A4443-5A26-4947-B10C-5367F15AFF0E}" dt="2023-05-11T17:32:51.568" v="588"/>
        <pc:sldMkLst>
          <pc:docMk/>
          <pc:sldMk cId="2830041616" sldId="261"/>
        </pc:sldMkLst>
        <pc:spChg chg="mod">
          <ac:chgData name="Aaron Amos Cochran" userId="5a250551-6fd1-4152-819c-5fa2f123346a" providerId="ADAL" clId="{7F7A4443-5A26-4947-B10C-5367F15AFF0E}" dt="2023-05-11T17:31:51.041" v="580" actId="20577"/>
          <ac:spMkLst>
            <pc:docMk/>
            <pc:sldMk cId="2830041616" sldId="261"/>
            <ac:spMk id="2" creationId="{A2D670C5-F795-7EC8-083F-2B78F2173761}"/>
          </ac:spMkLst>
        </pc:spChg>
        <pc:spChg chg="mod">
          <ac:chgData name="Aaron Amos Cochran" userId="5a250551-6fd1-4152-819c-5fa2f123346a" providerId="ADAL" clId="{7F7A4443-5A26-4947-B10C-5367F15AFF0E}" dt="2023-05-11T17:32:51.568" v="588"/>
          <ac:spMkLst>
            <pc:docMk/>
            <pc:sldMk cId="2830041616" sldId="261"/>
            <ac:spMk id="3" creationId="{755A857D-7D23-100C-71F8-4B7A63F909FB}"/>
          </ac:spMkLst>
        </pc:spChg>
      </pc:sldChg>
      <pc:sldChg chg="modSp mod">
        <pc:chgData name="Aaron Amos Cochran" userId="5a250551-6fd1-4152-819c-5fa2f123346a" providerId="ADAL" clId="{7F7A4443-5A26-4947-B10C-5367F15AFF0E}" dt="2023-05-11T16:21:18.622" v="85" actId="6549"/>
        <pc:sldMkLst>
          <pc:docMk/>
          <pc:sldMk cId="550224627" sldId="262"/>
        </pc:sldMkLst>
        <pc:spChg chg="mod">
          <ac:chgData name="Aaron Amos Cochran" userId="5a250551-6fd1-4152-819c-5fa2f123346a" providerId="ADAL" clId="{7F7A4443-5A26-4947-B10C-5367F15AFF0E}" dt="2023-05-11T16:21:18.622" v="85" actId="6549"/>
          <ac:spMkLst>
            <pc:docMk/>
            <pc:sldMk cId="550224627" sldId="262"/>
            <ac:spMk id="3" creationId="{755A857D-7D23-100C-71F8-4B7A63F909FB}"/>
          </ac:spMkLst>
        </pc:spChg>
      </pc:sldChg>
      <pc:sldChg chg="modSp mod ord">
        <pc:chgData name="Aaron Amos Cochran" userId="5a250551-6fd1-4152-819c-5fa2f123346a" providerId="ADAL" clId="{7F7A4443-5A26-4947-B10C-5367F15AFF0E}" dt="2023-05-11T18:12:10.362" v="667" actId="20577"/>
        <pc:sldMkLst>
          <pc:docMk/>
          <pc:sldMk cId="2962038427" sldId="263"/>
        </pc:sldMkLst>
        <pc:spChg chg="mod">
          <ac:chgData name="Aaron Amos Cochran" userId="5a250551-6fd1-4152-819c-5fa2f123346a" providerId="ADAL" clId="{7F7A4443-5A26-4947-B10C-5367F15AFF0E}" dt="2023-05-11T16:37:29.741" v="284" actId="20577"/>
          <ac:spMkLst>
            <pc:docMk/>
            <pc:sldMk cId="2962038427" sldId="263"/>
            <ac:spMk id="2" creationId="{A2D670C5-F795-7EC8-083F-2B78F2173761}"/>
          </ac:spMkLst>
        </pc:spChg>
        <pc:spChg chg="mod">
          <ac:chgData name="Aaron Amos Cochran" userId="5a250551-6fd1-4152-819c-5fa2f123346a" providerId="ADAL" clId="{7F7A4443-5A26-4947-B10C-5367F15AFF0E}" dt="2023-05-11T18:12:10.362" v="667" actId="20577"/>
          <ac:spMkLst>
            <pc:docMk/>
            <pc:sldMk cId="2962038427" sldId="263"/>
            <ac:spMk id="3" creationId="{755A857D-7D23-100C-71F8-4B7A63F909FB}"/>
          </ac:spMkLst>
        </pc:spChg>
      </pc:sldChg>
      <pc:sldChg chg="modSp mod ord">
        <pc:chgData name="Aaron Amos Cochran" userId="5a250551-6fd1-4152-819c-5fa2f123346a" providerId="ADAL" clId="{7F7A4443-5A26-4947-B10C-5367F15AFF0E}" dt="2023-05-13T15:38:21.071" v="700" actId="20577"/>
        <pc:sldMkLst>
          <pc:docMk/>
          <pc:sldMk cId="2898067646" sldId="264"/>
        </pc:sldMkLst>
        <pc:spChg chg="mod">
          <ac:chgData name="Aaron Amos Cochran" userId="5a250551-6fd1-4152-819c-5fa2f123346a" providerId="ADAL" clId="{7F7A4443-5A26-4947-B10C-5367F15AFF0E}" dt="2023-05-11T16:57:23.194" v="448" actId="20577"/>
          <ac:spMkLst>
            <pc:docMk/>
            <pc:sldMk cId="2898067646" sldId="264"/>
            <ac:spMk id="2" creationId="{A2D670C5-F795-7EC8-083F-2B78F2173761}"/>
          </ac:spMkLst>
        </pc:spChg>
        <pc:spChg chg="mod">
          <ac:chgData name="Aaron Amos Cochran" userId="5a250551-6fd1-4152-819c-5fa2f123346a" providerId="ADAL" clId="{7F7A4443-5A26-4947-B10C-5367F15AFF0E}" dt="2023-05-13T15:38:21.071" v="700" actId="20577"/>
          <ac:spMkLst>
            <pc:docMk/>
            <pc:sldMk cId="2898067646" sldId="264"/>
            <ac:spMk id="3" creationId="{755A857D-7D23-100C-71F8-4B7A63F909FB}"/>
          </ac:spMkLst>
        </pc:spChg>
      </pc:sldChg>
      <pc:sldChg chg="addSp modSp mod ord">
        <pc:chgData name="Aaron Amos Cochran" userId="5a250551-6fd1-4152-819c-5fa2f123346a" providerId="ADAL" clId="{7F7A4443-5A26-4947-B10C-5367F15AFF0E}" dt="2023-05-11T18:11:15.665" v="663" actId="20577"/>
        <pc:sldMkLst>
          <pc:docMk/>
          <pc:sldMk cId="4230993347" sldId="265"/>
        </pc:sldMkLst>
        <pc:spChg chg="add mod">
          <ac:chgData name="Aaron Amos Cochran" userId="5a250551-6fd1-4152-819c-5fa2f123346a" providerId="ADAL" clId="{7F7A4443-5A26-4947-B10C-5367F15AFF0E}" dt="2023-05-11T18:11:15.665" v="663" actId="20577"/>
          <ac:spMkLst>
            <pc:docMk/>
            <pc:sldMk cId="4230993347" sldId="265"/>
            <ac:spMk id="3" creationId="{0C545DB8-8DFE-A907-BDCF-AD6E66C831EC}"/>
          </ac:spMkLst>
        </pc:spChg>
      </pc:sldChg>
      <pc:sldChg chg="modSp mod ord">
        <pc:chgData name="Aaron Amos Cochran" userId="5a250551-6fd1-4152-819c-5fa2f123346a" providerId="ADAL" clId="{7F7A4443-5A26-4947-B10C-5367F15AFF0E}" dt="2023-05-13T15:38:09.688" v="697" actId="20577"/>
        <pc:sldMkLst>
          <pc:docMk/>
          <pc:sldMk cId="3037318573" sldId="266"/>
        </pc:sldMkLst>
        <pc:spChg chg="mod">
          <ac:chgData name="Aaron Amos Cochran" userId="5a250551-6fd1-4152-819c-5fa2f123346a" providerId="ADAL" clId="{7F7A4443-5A26-4947-B10C-5367F15AFF0E}" dt="2023-05-11T16:56:21.272" v="430" actId="20577"/>
          <ac:spMkLst>
            <pc:docMk/>
            <pc:sldMk cId="3037318573" sldId="266"/>
            <ac:spMk id="2" creationId="{A2D670C5-F795-7EC8-083F-2B78F2173761}"/>
          </ac:spMkLst>
        </pc:spChg>
        <pc:spChg chg="mod">
          <ac:chgData name="Aaron Amos Cochran" userId="5a250551-6fd1-4152-819c-5fa2f123346a" providerId="ADAL" clId="{7F7A4443-5A26-4947-B10C-5367F15AFF0E}" dt="2023-05-13T15:38:09.688" v="697" actId="20577"/>
          <ac:spMkLst>
            <pc:docMk/>
            <pc:sldMk cId="3037318573" sldId="266"/>
            <ac:spMk id="6" creationId="{8A7A3A55-A5E3-5027-A09D-A52402DE2CE6}"/>
          </ac:spMkLst>
        </pc:spChg>
      </pc:sldChg>
      <pc:sldChg chg="modSp mod ord">
        <pc:chgData name="Aaron Amos Cochran" userId="5a250551-6fd1-4152-819c-5fa2f123346a" providerId="ADAL" clId="{7F7A4443-5A26-4947-B10C-5367F15AFF0E}" dt="2023-05-11T17:43:01.883" v="628" actId="20577"/>
        <pc:sldMkLst>
          <pc:docMk/>
          <pc:sldMk cId="3840974478" sldId="267"/>
        </pc:sldMkLst>
        <pc:spChg chg="mod">
          <ac:chgData name="Aaron Amos Cochran" userId="5a250551-6fd1-4152-819c-5fa2f123346a" providerId="ADAL" clId="{7F7A4443-5A26-4947-B10C-5367F15AFF0E}" dt="2023-05-11T17:43:01.883" v="628" actId="20577"/>
          <ac:spMkLst>
            <pc:docMk/>
            <pc:sldMk cId="3840974478" sldId="267"/>
            <ac:spMk id="3" creationId="{755A857D-7D23-100C-71F8-4B7A63F909FB}"/>
          </ac:spMkLst>
        </pc:spChg>
      </pc:sldChg>
      <pc:sldChg chg="modSp mod">
        <pc:chgData name="Aaron Amos Cochran" userId="5a250551-6fd1-4152-819c-5fa2f123346a" providerId="ADAL" clId="{7F7A4443-5A26-4947-B10C-5367F15AFF0E}" dt="2023-05-11T18:04:15.296" v="658" actId="20577"/>
        <pc:sldMkLst>
          <pc:docMk/>
          <pc:sldMk cId="1919986883" sldId="274"/>
        </pc:sldMkLst>
        <pc:spChg chg="mod">
          <ac:chgData name="Aaron Amos Cochran" userId="5a250551-6fd1-4152-819c-5fa2f123346a" providerId="ADAL" clId="{7F7A4443-5A26-4947-B10C-5367F15AFF0E}" dt="2023-05-11T18:04:15.296" v="658" actId="20577"/>
          <ac:spMkLst>
            <pc:docMk/>
            <pc:sldMk cId="1919986883" sldId="274"/>
            <ac:spMk id="3" creationId="{6AF0976E-FC53-8308-24B4-33CF24D7AD28}"/>
          </ac:spMkLst>
        </pc:spChg>
      </pc:sldChg>
      <pc:sldChg chg="modNotesTx">
        <pc:chgData name="Aaron Amos Cochran" userId="5a250551-6fd1-4152-819c-5fa2f123346a" providerId="ADAL" clId="{7F7A4443-5A26-4947-B10C-5367F15AFF0E}" dt="2023-05-13T15:42:53.451" v="793" actId="20577"/>
        <pc:sldMkLst>
          <pc:docMk/>
          <pc:sldMk cId="504597346" sldId="277"/>
        </pc:sldMkLst>
      </pc:sldChg>
      <pc:sldChg chg="modSp add mod">
        <pc:chgData name="Aaron Amos Cochran" userId="5a250551-6fd1-4152-819c-5fa2f123346a" providerId="ADAL" clId="{7F7A4443-5A26-4947-B10C-5367F15AFF0E}" dt="2023-05-11T18:13:53.523" v="668" actId="6549"/>
        <pc:sldMkLst>
          <pc:docMk/>
          <pc:sldMk cId="1712115341" sldId="279"/>
        </pc:sldMkLst>
        <pc:spChg chg="mod">
          <ac:chgData name="Aaron Amos Cochran" userId="5a250551-6fd1-4152-819c-5fa2f123346a" providerId="ADAL" clId="{7F7A4443-5A26-4947-B10C-5367F15AFF0E}" dt="2023-05-11T16:38:07.503" v="294" actId="6549"/>
          <ac:spMkLst>
            <pc:docMk/>
            <pc:sldMk cId="1712115341" sldId="279"/>
            <ac:spMk id="2" creationId="{A2D670C5-F795-7EC8-083F-2B78F2173761}"/>
          </ac:spMkLst>
        </pc:spChg>
        <pc:spChg chg="mod">
          <ac:chgData name="Aaron Amos Cochran" userId="5a250551-6fd1-4152-819c-5fa2f123346a" providerId="ADAL" clId="{7F7A4443-5A26-4947-B10C-5367F15AFF0E}" dt="2023-05-11T18:13:53.523" v="668" actId="6549"/>
          <ac:spMkLst>
            <pc:docMk/>
            <pc:sldMk cId="1712115341" sldId="279"/>
            <ac:spMk id="3" creationId="{755A857D-7D23-100C-71F8-4B7A63F909FB}"/>
          </ac:spMkLst>
        </pc:spChg>
      </pc:sldChg>
      <pc:sldChg chg="modSp add mod">
        <pc:chgData name="Aaron Amos Cochran" userId="5a250551-6fd1-4152-819c-5fa2f123346a" providerId="ADAL" clId="{7F7A4443-5A26-4947-B10C-5367F15AFF0E}" dt="2023-05-13T15:36:32.557" v="674" actId="20577"/>
        <pc:sldMkLst>
          <pc:docMk/>
          <pc:sldMk cId="1708147029" sldId="280"/>
        </pc:sldMkLst>
        <pc:spChg chg="mod">
          <ac:chgData name="Aaron Amos Cochran" userId="5a250551-6fd1-4152-819c-5fa2f123346a" providerId="ADAL" clId="{7F7A4443-5A26-4947-B10C-5367F15AFF0E}" dt="2023-05-11T16:41:37.772" v="308" actId="20577"/>
          <ac:spMkLst>
            <pc:docMk/>
            <pc:sldMk cId="1708147029" sldId="280"/>
            <ac:spMk id="2" creationId="{A2D670C5-F795-7EC8-083F-2B78F2173761}"/>
          </ac:spMkLst>
        </pc:spChg>
        <pc:spChg chg="mod">
          <ac:chgData name="Aaron Amos Cochran" userId="5a250551-6fd1-4152-819c-5fa2f123346a" providerId="ADAL" clId="{7F7A4443-5A26-4947-B10C-5367F15AFF0E}" dt="2023-05-13T15:36:32.557" v="674" actId="20577"/>
          <ac:spMkLst>
            <pc:docMk/>
            <pc:sldMk cId="1708147029" sldId="280"/>
            <ac:spMk id="3" creationId="{755A857D-7D23-100C-71F8-4B7A63F909FB}"/>
          </ac:spMkLst>
        </pc:spChg>
      </pc:sldChg>
      <pc:sldChg chg="add del">
        <pc:chgData name="Aaron Amos Cochran" userId="5a250551-6fd1-4152-819c-5fa2f123346a" providerId="ADAL" clId="{7F7A4443-5A26-4947-B10C-5367F15AFF0E}" dt="2023-05-11T16:41:00.076" v="301" actId="47"/>
        <pc:sldMkLst>
          <pc:docMk/>
          <pc:sldMk cId="4137427269" sldId="280"/>
        </pc:sldMkLst>
      </pc:sldChg>
      <pc:sldChg chg="delSp modSp add mod ord modNotesTx">
        <pc:chgData name="Aaron Amos Cochran" userId="5a250551-6fd1-4152-819c-5fa2f123346a" providerId="ADAL" clId="{7F7A4443-5A26-4947-B10C-5367F15AFF0E}" dt="2023-05-13T15:42:06.362" v="740"/>
        <pc:sldMkLst>
          <pc:docMk/>
          <pc:sldMk cId="3678969012" sldId="281"/>
        </pc:sldMkLst>
        <pc:spChg chg="mod">
          <ac:chgData name="Aaron Amos Cochran" userId="5a250551-6fd1-4152-819c-5fa2f123346a" providerId="ADAL" clId="{7F7A4443-5A26-4947-B10C-5367F15AFF0E}" dt="2023-05-11T17:36:51.117" v="590" actId="20577"/>
          <ac:spMkLst>
            <pc:docMk/>
            <pc:sldMk cId="3678969012" sldId="281"/>
            <ac:spMk id="3" creationId="{755A857D-7D23-100C-71F8-4B7A63F909FB}"/>
          </ac:spMkLst>
        </pc:spChg>
        <pc:picChg chg="del">
          <ac:chgData name="Aaron Amos Cochran" userId="5a250551-6fd1-4152-819c-5fa2f123346a" providerId="ADAL" clId="{7F7A4443-5A26-4947-B10C-5367F15AFF0E}" dt="2023-05-11T16:49:17.992" v="354" actId="478"/>
          <ac:picMkLst>
            <pc:docMk/>
            <pc:sldMk cId="3678969012" sldId="281"/>
            <ac:picMk id="1028" creationId="{CC8A2CC7-0F36-9263-6794-8FE140273D7C}"/>
          </ac:picMkLst>
        </pc:picChg>
      </pc:sldChg>
      <pc:sldChg chg="modSp add mod ord">
        <pc:chgData name="Aaron Amos Cochran" userId="5a250551-6fd1-4152-819c-5fa2f123346a" providerId="ADAL" clId="{7F7A4443-5A26-4947-B10C-5367F15AFF0E}" dt="2023-05-13T15:40:28.373" v="712" actId="20577"/>
        <pc:sldMkLst>
          <pc:docMk/>
          <pc:sldMk cId="716580175" sldId="282"/>
        </pc:sldMkLst>
        <pc:spChg chg="mod">
          <ac:chgData name="Aaron Amos Cochran" userId="5a250551-6fd1-4152-819c-5fa2f123346a" providerId="ADAL" clId="{7F7A4443-5A26-4947-B10C-5367F15AFF0E}" dt="2023-05-11T16:56:07.157" v="426" actId="20577"/>
          <ac:spMkLst>
            <pc:docMk/>
            <pc:sldMk cId="716580175" sldId="282"/>
            <ac:spMk id="2" creationId="{A2D670C5-F795-7EC8-083F-2B78F2173761}"/>
          </ac:spMkLst>
        </pc:spChg>
        <pc:spChg chg="mod">
          <ac:chgData name="Aaron Amos Cochran" userId="5a250551-6fd1-4152-819c-5fa2f123346a" providerId="ADAL" clId="{7F7A4443-5A26-4947-B10C-5367F15AFF0E}" dt="2023-05-13T15:40:28.373" v="712" actId="20577"/>
          <ac:spMkLst>
            <pc:docMk/>
            <pc:sldMk cId="716580175" sldId="282"/>
            <ac:spMk id="3" creationId="{755A857D-7D23-100C-71F8-4B7A63F909FB}"/>
          </ac:spMkLst>
        </pc:spChg>
      </pc:sldChg>
      <pc:sldChg chg="modSp add del mod ord">
        <pc:chgData name="Aaron Amos Cochran" userId="5a250551-6fd1-4152-819c-5fa2f123346a" providerId="ADAL" clId="{7F7A4443-5A26-4947-B10C-5367F15AFF0E}" dt="2023-05-11T17:44:44.576" v="629" actId="47"/>
        <pc:sldMkLst>
          <pc:docMk/>
          <pc:sldMk cId="2830772971" sldId="283"/>
        </pc:sldMkLst>
        <pc:spChg chg="mod">
          <ac:chgData name="Aaron Amos Cochran" userId="5a250551-6fd1-4152-819c-5fa2f123346a" providerId="ADAL" clId="{7F7A4443-5A26-4947-B10C-5367F15AFF0E}" dt="2023-05-11T17:28:16.653" v="547" actId="20577"/>
          <ac:spMkLst>
            <pc:docMk/>
            <pc:sldMk cId="2830772971" sldId="283"/>
            <ac:spMk id="2" creationId="{A2D670C5-F795-7EC8-083F-2B78F2173761}"/>
          </ac:spMkLst>
        </pc:spChg>
      </pc:sldChg>
      <pc:sldChg chg="modSp add mod ord modNotesTx">
        <pc:chgData name="Aaron Amos Cochran" userId="5a250551-6fd1-4152-819c-5fa2f123346a" providerId="ADAL" clId="{7F7A4443-5A26-4947-B10C-5367F15AFF0E}" dt="2023-05-13T15:41:44.254" v="739" actId="20577"/>
        <pc:sldMkLst>
          <pc:docMk/>
          <pc:sldMk cId="1489545720" sldId="284"/>
        </pc:sldMkLst>
        <pc:spChg chg="mod">
          <ac:chgData name="Aaron Amos Cochran" userId="5a250551-6fd1-4152-819c-5fa2f123346a" providerId="ADAL" clId="{7F7A4443-5A26-4947-B10C-5367F15AFF0E}" dt="2023-05-11T17:50:27.031" v="650" actId="20577"/>
          <ac:spMkLst>
            <pc:docMk/>
            <pc:sldMk cId="1489545720" sldId="284"/>
            <ac:spMk id="2" creationId="{3B8FCD5A-DB18-A82B-B6DE-9FBFDB223A53}"/>
          </ac:spMkLst>
        </pc:spChg>
        <pc:spChg chg="mod">
          <ac:chgData name="Aaron Amos Cochran" userId="5a250551-6fd1-4152-819c-5fa2f123346a" providerId="ADAL" clId="{7F7A4443-5A26-4947-B10C-5367F15AFF0E}" dt="2023-05-11T17:52:08.893" v="654" actId="20577"/>
          <ac:spMkLst>
            <pc:docMk/>
            <pc:sldMk cId="1489545720" sldId="284"/>
            <ac:spMk id="3" creationId="{6AF0976E-FC53-8308-24B4-33CF24D7AD28}"/>
          </ac:spMkLst>
        </pc:spChg>
      </pc:sldChg>
      <pc:sldChg chg="modSp mod">
        <pc:chgData name="Aaron Amos Cochran" userId="5a250551-6fd1-4152-819c-5fa2f123346a" providerId="ADAL" clId="{7F7A4443-5A26-4947-B10C-5367F15AFF0E}" dt="2023-05-13T15:40:50.006" v="715" actId="20577"/>
        <pc:sldMkLst>
          <pc:docMk/>
          <pc:sldMk cId="85222987" sldId="285"/>
        </pc:sldMkLst>
        <pc:spChg chg="mod">
          <ac:chgData name="Aaron Amos Cochran" userId="5a250551-6fd1-4152-819c-5fa2f123346a" providerId="ADAL" clId="{7F7A4443-5A26-4947-B10C-5367F15AFF0E}" dt="2023-05-13T15:40:50.006" v="715" actId="20577"/>
          <ac:spMkLst>
            <pc:docMk/>
            <pc:sldMk cId="85222987" sldId="285"/>
            <ac:spMk id="3" creationId="{2A3C2E71-6C1C-DDD5-A606-0DE4EE760DCA}"/>
          </ac:spMkLst>
        </pc:spChg>
      </pc:sldChg>
    </pc:docChg>
  </pc:docChgLst>
  <pc:docChgLst>
    <pc:chgData name="Aaron Amos Cochran" userId="S::aacjr@uwm.edu::5a250551-6fd1-4152-819c-5fa2f123346a" providerId="AD" clId="Web-{CB8D7E94-3BA8-B2C9-7F4A-FE95925B5034}"/>
    <pc:docChg chg="sldOrd">
      <pc:chgData name="Aaron Amos Cochran" userId="S::aacjr@uwm.edu::5a250551-6fd1-4152-819c-5fa2f123346a" providerId="AD" clId="Web-{CB8D7E94-3BA8-B2C9-7F4A-FE95925B5034}" dt="2023-06-02T19:30:28.574" v="0"/>
      <pc:docMkLst>
        <pc:docMk/>
      </pc:docMkLst>
      <pc:sldChg chg="ord">
        <pc:chgData name="Aaron Amos Cochran" userId="S::aacjr@uwm.edu::5a250551-6fd1-4152-819c-5fa2f123346a" providerId="AD" clId="Web-{CB8D7E94-3BA8-B2C9-7F4A-FE95925B5034}" dt="2023-06-02T19:30:28.574" v="0"/>
        <pc:sldMkLst>
          <pc:docMk/>
          <pc:sldMk cId="1919986883" sldId="274"/>
        </pc:sldMkLst>
      </pc:sldChg>
    </pc:docChg>
  </pc:docChgLst>
  <pc:docChgLst>
    <pc:chgData name="Aaron Amos Cochran" userId="S::aacjr@uwm.edu::5a250551-6fd1-4152-819c-5fa2f123346a" providerId="AD" clId="Web-{1DEFE9AB-6D23-4AF7-BF04-EA3964AD7F58}"/>
    <pc:docChg chg="modSld sldOrd">
      <pc:chgData name="Aaron Amos Cochran" userId="S::aacjr@uwm.edu::5a250551-6fd1-4152-819c-5fa2f123346a" providerId="AD" clId="Web-{1DEFE9AB-6D23-4AF7-BF04-EA3964AD7F58}" dt="2023-05-11T21:55:08.583" v="62"/>
      <pc:docMkLst>
        <pc:docMk/>
      </pc:docMkLst>
      <pc:sldChg chg="modSp">
        <pc:chgData name="Aaron Amos Cochran" userId="S::aacjr@uwm.edu::5a250551-6fd1-4152-819c-5fa2f123346a" providerId="AD" clId="Web-{1DEFE9AB-6D23-4AF7-BF04-EA3964AD7F58}" dt="2023-05-11T21:05:53.891" v="28" actId="20577"/>
        <pc:sldMkLst>
          <pc:docMk/>
          <pc:sldMk cId="1662990128" sldId="260"/>
        </pc:sldMkLst>
        <pc:spChg chg="mod">
          <ac:chgData name="Aaron Amos Cochran" userId="S::aacjr@uwm.edu::5a250551-6fd1-4152-819c-5fa2f123346a" providerId="AD" clId="Web-{1DEFE9AB-6D23-4AF7-BF04-EA3964AD7F58}" dt="2023-05-11T21:05:53.891" v="28" actId="20577"/>
          <ac:spMkLst>
            <pc:docMk/>
            <pc:sldMk cId="1662990128" sldId="260"/>
            <ac:spMk id="2" creationId="{A2D670C5-F795-7EC8-083F-2B78F2173761}"/>
          </ac:spMkLst>
        </pc:spChg>
      </pc:sldChg>
      <pc:sldChg chg="ord">
        <pc:chgData name="Aaron Amos Cochran" userId="S::aacjr@uwm.edu::5a250551-6fd1-4152-819c-5fa2f123346a" providerId="AD" clId="Web-{1DEFE9AB-6D23-4AF7-BF04-EA3964AD7F58}" dt="2023-05-11T21:13:46.155" v="36"/>
        <pc:sldMkLst>
          <pc:docMk/>
          <pc:sldMk cId="2641248305" sldId="276"/>
        </pc:sldMkLst>
      </pc:sldChg>
      <pc:sldChg chg="modSp">
        <pc:chgData name="Aaron Amos Cochran" userId="S::aacjr@uwm.edu::5a250551-6fd1-4152-819c-5fa2f123346a" providerId="AD" clId="Web-{1DEFE9AB-6D23-4AF7-BF04-EA3964AD7F58}" dt="2023-05-11T21:40:16.680" v="56" actId="20577"/>
        <pc:sldMkLst>
          <pc:docMk/>
          <pc:sldMk cId="1712115341" sldId="279"/>
        </pc:sldMkLst>
        <pc:spChg chg="mod">
          <ac:chgData name="Aaron Amos Cochran" userId="S::aacjr@uwm.edu::5a250551-6fd1-4152-819c-5fa2f123346a" providerId="AD" clId="Web-{1DEFE9AB-6D23-4AF7-BF04-EA3964AD7F58}" dt="2023-05-11T21:40:16.680" v="56" actId="20577"/>
          <ac:spMkLst>
            <pc:docMk/>
            <pc:sldMk cId="1712115341" sldId="279"/>
            <ac:spMk id="3" creationId="{755A857D-7D23-100C-71F8-4B7A63F909FB}"/>
          </ac:spMkLst>
        </pc:spChg>
      </pc:sldChg>
      <pc:sldChg chg="addSp delSp modSp mod setBg">
        <pc:chgData name="Aaron Amos Cochran" userId="S::aacjr@uwm.edu::5a250551-6fd1-4152-819c-5fa2f123346a" providerId="AD" clId="Web-{1DEFE9AB-6D23-4AF7-BF04-EA3964AD7F58}" dt="2023-05-11T21:21:07.043" v="40"/>
        <pc:sldMkLst>
          <pc:docMk/>
          <pc:sldMk cId="3678969012" sldId="281"/>
        </pc:sldMkLst>
        <pc:spChg chg="mod ord">
          <ac:chgData name="Aaron Amos Cochran" userId="S::aacjr@uwm.edu::5a250551-6fd1-4152-819c-5fa2f123346a" providerId="AD" clId="Web-{1DEFE9AB-6D23-4AF7-BF04-EA3964AD7F58}" dt="2023-05-11T21:21:07.043" v="40"/>
          <ac:spMkLst>
            <pc:docMk/>
            <pc:sldMk cId="3678969012" sldId="281"/>
            <ac:spMk id="2" creationId="{A2D670C5-F795-7EC8-083F-2B78F2173761}"/>
          </ac:spMkLst>
        </pc:spChg>
        <pc:spChg chg="del mod">
          <ac:chgData name="Aaron Amos Cochran" userId="S::aacjr@uwm.edu::5a250551-6fd1-4152-819c-5fa2f123346a" providerId="AD" clId="Web-{1DEFE9AB-6D23-4AF7-BF04-EA3964AD7F58}" dt="2023-05-11T21:21:02.309" v="39"/>
          <ac:spMkLst>
            <pc:docMk/>
            <pc:sldMk cId="3678969012" sldId="281"/>
            <ac:spMk id="3" creationId="{755A857D-7D23-100C-71F8-4B7A63F909FB}"/>
          </ac:spMkLst>
        </pc:spChg>
        <pc:spChg chg="add">
          <ac:chgData name="Aaron Amos Cochran" userId="S::aacjr@uwm.edu::5a250551-6fd1-4152-819c-5fa2f123346a" providerId="AD" clId="Web-{1DEFE9AB-6D23-4AF7-BF04-EA3964AD7F58}" dt="2023-05-11T21:21:07.043" v="40"/>
          <ac:spMkLst>
            <pc:docMk/>
            <pc:sldMk cId="3678969012" sldId="281"/>
            <ac:spMk id="15" creationId="{60220DBA-8988-4873-8FCD-3FFAC3CF13F6}"/>
          </ac:spMkLst>
        </pc:spChg>
        <pc:picChg chg="add mod ord">
          <ac:chgData name="Aaron Amos Cochran" userId="S::aacjr@uwm.edu::5a250551-6fd1-4152-819c-5fa2f123346a" providerId="AD" clId="Web-{1DEFE9AB-6D23-4AF7-BF04-EA3964AD7F58}" dt="2023-05-11T21:21:07.043" v="40"/>
          <ac:picMkLst>
            <pc:docMk/>
            <pc:sldMk cId="3678969012" sldId="281"/>
            <ac:picMk id="4" creationId="{A4D4DC76-7A6C-0F93-3D21-47AA354CFA3F}"/>
          </ac:picMkLst>
        </pc:picChg>
        <pc:cxnChg chg="add">
          <ac:chgData name="Aaron Amos Cochran" userId="S::aacjr@uwm.edu::5a250551-6fd1-4152-819c-5fa2f123346a" providerId="AD" clId="Web-{1DEFE9AB-6D23-4AF7-BF04-EA3964AD7F58}" dt="2023-05-11T21:21:07.043" v="40"/>
          <ac:cxnSpMkLst>
            <pc:docMk/>
            <pc:sldMk cId="3678969012" sldId="281"/>
            <ac:cxnSpMk id="9" creationId="{A240FCEE-B6E2-46D0-9BB0-F45F79545E9D}"/>
          </ac:cxnSpMkLst>
        </pc:cxnChg>
        <pc:cxnChg chg="add">
          <ac:chgData name="Aaron Amos Cochran" userId="S::aacjr@uwm.edu::5a250551-6fd1-4152-819c-5fa2f123346a" providerId="AD" clId="Web-{1DEFE9AB-6D23-4AF7-BF04-EA3964AD7F58}" dt="2023-05-11T21:21:07.043" v="40"/>
          <ac:cxnSpMkLst>
            <pc:docMk/>
            <pc:sldMk cId="3678969012" sldId="281"/>
            <ac:cxnSpMk id="11" creationId="{3BD2FB83-3783-4477-80B5-DA5BF10BAF57}"/>
          </ac:cxnSpMkLst>
        </pc:cxnChg>
        <pc:cxnChg chg="add">
          <ac:chgData name="Aaron Amos Cochran" userId="S::aacjr@uwm.edu::5a250551-6fd1-4152-819c-5fa2f123346a" providerId="AD" clId="Web-{1DEFE9AB-6D23-4AF7-BF04-EA3964AD7F58}" dt="2023-05-11T21:21:07.043" v="40"/>
          <ac:cxnSpMkLst>
            <pc:docMk/>
            <pc:sldMk cId="3678969012" sldId="281"/>
            <ac:cxnSpMk id="13" creationId="{E83EA203-71D5-49C0-9626-FFA8E46787B0}"/>
          </ac:cxnSpMkLst>
        </pc:cxnChg>
        <pc:cxnChg chg="add">
          <ac:chgData name="Aaron Amos Cochran" userId="S::aacjr@uwm.edu::5a250551-6fd1-4152-819c-5fa2f123346a" providerId="AD" clId="Web-{1DEFE9AB-6D23-4AF7-BF04-EA3964AD7F58}" dt="2023-05-11T21:21:07.043" v="40"/>
          <ac:cxnSpMkLst>
            <pc:docMk/>
            <pc:sldMk cId="3678969012" sldId="281"/>
            <ac:cxnSpMk id="17" creationId="{F1981B13-F880-47D1-BA19-C2C84FC75451}"/>
          </ac:cxnSpMkLst>
        </pc:cxnChg>
        <pc:cxnChg chg="add">
          <ac:chgData name="Aaron Amos Cochran" userId="S::aacjr@uwm.edu::5a250551-6fd1-4152-819c-5fa2f123346a" providerId="AD" clId="Web-{1DEFE9AB-6D23-4AF7-BF04-EA3964AD7F58}" dt="2023-05-11T21:21:07.043" v="40"/>
          <ac:cxnSpMkLst>
            <pc:docMk/>
            <pc:sldMk cId="3678969012" sldId="281"/>
            <ac:cxnSpMk id="19" creationId="{D9889C86-81F5-4E2B-A1BF-3DC57716B53F}"/>
          </ac:cxnSpMkLst>
        </pc:cxnChg>
        <pc:cxnChg chg="add">
          <ac:chgData name="Aaron Amos Cochran" userId="S::aacjr@uwm.edu::5a250551-6fd1-4152-819c-5fa2f123346a" providerId="AD" clId="Web-{1DEFE9AB-6D23-4AF7-BF04-EA3964AD7F58}" dt="2023-05-11T21:21:07.043" v="40"/>
          <ac:cxnSpMkLst>
            <pc:docMk/>
            <pc:sldMk cId="3678969012" sldId="281"/>
            <ac:cxnSpMk id="21" creationId="{0D1651B2-663F-4ED2-A7D2-9D74A5DFD19E}"/>
          </ac:cxnSpMkLst>
        </pc:cxnChg>
      </pc:sldChg>
      <pc:sldChg chg="addSp modSp">
        <pc:chgData name="Aaron Amos Cochran" userId="S::aacjr@uwm.edu::5a250551-6fd1-4152-819c-5fa2f123346a" providerId="AD" clId="Web-{1DEFE9AB-6D23-4AF7-BF04-EA3964AD7F58}" dt="2023-05-11T21:22:55.832" v="46"/>
        <pc:sldMkLst>
          <pc:docMk/>
          <pc:sldMk cId="2832875349" sldId="283"/>
        </pc:sldMkLst>
        <pc:picChg chg="add mod">
          <ac:chgData name="Aaron Amos Cochran" userId="S::aacjr@uwm.edu::5a250551-6fd1-4152-819c-5fa2f123346a" providerId="AD" clId="Web-{1DEFE9AB-6D23-4AF7-BF04-EA3964AD7F58}" dt="2023-05-11T21:22:55.832" v="46"/>
          <ac:picMkLst>
            <pc:docMk/>
            <pc:sldMk cId="2832875349" sldId="283"/>
            <ac:picMk id="2" creationId="{F47C6DFC-5CCA-E8CA-2CA3-1EBF03DB84FA}"/>
          </ac:picMkLst>
        </pc:picChg>
        <pc:picChg chg="mod">
          <ac:chgData name="Aaron Amos Cochran" userId="S::aacjr@uwm.edu::5a250551-6fd1-4152-819c-5fa2f123346a" providerId="AD" clId="Web-{1DEFE9AB-6D23-4AF7-BF04-EA3964AD7F58}" dt="2023-05-11T21:22:40.784" v="45" actId="1076"/>
          <ac:picMkLst>
            <pc:docMk/>
            <pc:sldMk cId="2832875349" sldId="283"/>
            <ac:picMk id="4" creationId="{F54F96EA-DD77-E07D-04B6-482F6345E375}"/>
          </ac:picMkLst>
        </pc:picChg>
      </pc:sldChg>
      <pc:sldChg chg="addSp delSp modSp mod setBg">
        <pc:chgData name="Aaron Amos Cochran" userId="S::aacjr@uwm.edu::5a250551-6fd1-4152-819c-5fa2f123346a" providerId="AD" clId="Web-{1DEFE9AB-6D23-4AF7-BF04-EA3964AD7F58}" dt="2023-05-11T21:55:08.583" v="62"/>
        <pc:sldMkLst>
          <pc:docMk/>
          <pc:sldMk cId="1489545720" sldId="284"/>
        </pc:sldMkLst>
        <pc:spChg chg="mod ord">
          <ac:chgData name="Aaron Amos Cochran" userId="S::aacjr@uwm.edu::5a250551-6fd1-4152-819c-5fa2f123346a" providerId="AD" clId="Web-{1DEFE9AB-6D23-4AF7-BF04-EA3964AD7F58}" dt="2023-05-11T21:55:08.583" v="62"/>
          <ac:spMkLst>
            <pc:docMk/>
            <pc:sldMk cId="1489545720" sldId="284"/>
            <ac:spMk id="2" creationId="{3B8FCD5A-DB18-A82B-B6DE-9FBFDB223A53}"/>
          </ac:spMkLst>
        </pc:spChg>
        <pc:spChg chg="del mod">
          <ac:chgData name="Aaron Amos Cochran" userId="S::aacjr@uwm.edu::5a250551-6fd1-4152-819c-5fa2f123346a" providerId="AD" clId="Web-{1DEFE9AB-6D23-4AF7-BF04-EA3964AD7F58}" dt="2023-05-11T21:55:03.145" v="61"/>
          <ac:spMkLst>
            <pc:docMk/>
            <pc:sldMk cId="1489545720" sldId="284"/>
            <ac:spMk id="3" creationId="{6AF0976E-FC53-8308-24B4-33CF24D7AD28}"/>
          </ac:spMkLst>
        </pc:spChg>
        <pc:spChg chg="add">
          <ac:chgData name="Aaron Amos Cochran" userId="S::aacjr@uwm.edu::5a250551-6fd1-4152-819c-5fa2f123346a" providerId="AD" clId="Web-{1DEFE9AB-6D23-4AF7-BF04-EA3964AD7F58}" dt="2023-05-11T21:55:08.583" v="62"/>
          <ac:spMkLst>
            <pc:docMk/>
            <pc:sldMk cId="1489545720" sldId="284"/>
            <ac:spMk id="16" creationId="{60220DBA-8988-4873-8FCD-3FFAC3CF13F6}"/>
          </ac:spMkLst>
        </pc:spChg>
        <pc:picChg chg="add del mod">
          <ac:chgData name="Aaron Amos Cochran" userId="S::aacjr@uwm.edu::5a250551-6fd1-4152-819c-5fa2f123346a" providerId="AD" clId="Web-{1DEFE9AB-6D23-4AF7-BF04-EA3964AD7F58}" dt="2023-05-11T21:54:15.610" v="58"/>
          <ac:picMkLst>
            <pc:docMk/>
            <pc:sldMk cId="1489545720" sldId="284"/>
            <ac:picMk id="4" creationId="{FD2DE30C-4A04-D420-1A49-0F6A9B89F66B}"/>
          </ac:picMkLst>
        </pc:picChg>
        <pc:picChg chg="add mod ord">
          <ac:chgData name="Aaron Amos Cochran" userId="S::aacjr@uwm.edu::5a250551-6fd1-4152-819c-5fa2f123346a" providerId="AD" clId="Web-{1DEFE9AB-6D23-4AF7-BF04-EA3964AD7F58}" dt="2023-05-11T21:55:08.583" v="62"/>
          <ac:picMkLst>
            <pc:docMk/>
            <pc:sldMk cId="1489545720" sldId="284"/>
            <ac:picMk id="5" creationId="{CD1FC827-44A5-E5E2-D9BF-08B1178631FF}"/>
          </ac:picMkLst>
        </pc:picChg>
        <pc:cxnChg chg="add">
          <ac:chgData name="Aaron Amos Cochran" userId="S::aacjr@uwm.edu::5a250551-6fd1-4152-819c-5fa2f123346a" providerId="AD" clId="Web-{1DEFE9AB-6D23-4AF7-BF04-EA3964AD7F58}" dt="2023-05-11T21:55:08.583" v="62"/>
          <ac:cxnSpMkLst>
            <pc:docMk/>
            <pc:sldMk cId="1489545720" sldId="284"/>
            <ac:cxnSpMk id="10" creationId="{A240FCEE-B6E2-46D0-9BB0-F45F79545E9D}"/>
          </ac:cxnSpMkLst>
        </pc:cxnChg>
        <pc:cxnChg chg="add">
          <ac:chgData name="Aaron Amos Cochran" userId="S::aacjr@uwm.edu::5a250551-6fd1-4152-819c-5fa2f123346a" providerId="AD" clId="Web-{1DEFE9AB-6D23-4AF7-BF04-EA3964AD7F58}" dt="2023-05-11T21:55:08.583" v="62"/>
          <ac:cxnSpMkLst>
            <pc:docMk/>
            <pc:sldMk cId="1489545720" sldId="284"/>
            <ac:cxnSpMk id="12" creationId="{3BD2FB83-3783-4477-80B5-DA5BF10BAF57}"/>
          </ac:cxnSpMkLst>
        </pc:cxnChg>
        <pc:cxnChg chg="add">
          <ac:chgData name="Aaron Amos Cochran" userId="S::aacjr@uwm.edu::5a250551-6fd1-4152-819c-5fa2f123346a" providerId="AD" clId="Web-{1DEFE9AB-6D23-4AF7-BF04-EA3964AD7F58}" dt="2023-05-11T21:55:08.583" v="62"/>
          <ac:cxnSpMkLst>
            <pc:docMk/>
            <pc:sldMk cId="1489545720" sldId="284"/>
            <ac:cxnSpMk id="14" creationId="{E83EA203-71D5-49C0-9626-FFA8E46787B0}"/>
          </ac:cxnSpMkLst>
        </pc:cxnChg>
        <pc:cxnChg chg="add">
          <ac:chgData name="Aaron Amos Cochran" userId="S::aacjr@uwm.edu::5a250551-6fd1-4152-819c-5fa2f123346a" providerId="AD" clId="Web-{1DEFE9AB-6D23-4AF7-BF04-EA3964AD7F58}" dt="2023-05-11T21:55:08.583" v="62"/>
          <ac:cxnSpMkLst>
            <pc:docMk/>
            <pc:sldMk cId="1489545720" sldId="284"/>
            <ac:cxnSpMk id="18" creationId="{F1981B13-F880-47D1-BA19-C2C84FC75451}"/>
          </ac:cxnSpMkLst>
        </pc:cxnChg>
        <pc:cxnChg chg="add">
          <ac:chgData name="Aaron Amos Cochran" userId="S::aacjr@uwm.edu::5a250551-6fd1-4152-819c-5fa2f123346a" providerId="AD" clId="Web-{1DEFE9AB-6D23-4AF7-BF04-EA3964AD7F58}" dt="2023-05-11T21:55:08.583" v="62"/>
          <ac:cxnSpMkLst>
            <pc:docMk/>
            <pc:sldMk cId="1489545720" sldId="284"/>
            <ac:cxnSpMk id="20" creationId="{D9889C86-81F5-4E2B-A1BF-3DC57716B53F}"/>
          </ac:cxnSpMkLst>
        </pc:cxnChg>
        <pc:cxnChg chg="add">
          <ac:chgData name="Aaron Amos Cochran" userId="S::aacjr@uwm.edu::5a250551-6fd1-4152-819c-5fa2f123346a" providerId="AD" clId="Web-{1DEFE9AB-6D23-4AF7-BF04-EA3964AD7F58}" dt="2023-05-11T21:55:08.583" v="62"/>
          <ac:cxnSpMkLst>
            <pc:docMk/>
            <pc:sldMk cId="1489545720" sldId="284"/>
            <ac:cxnSpMk id="22" creationId="{0D1651B2-663F-4ED2-A7D2-9D74A5DFD19E}"/>
          </ac:cxnSpMkLst>
        </pc:cxnChg>
      </pc:sldChg>
      <pc:sldChg chg="ord">
        <pc:chgData name="Aaron Amos Cochran" userId="S::aacjr@uwm.edu::5a250551-6fd1-4152-819c-5fa2f123346a" providerId="AD" clId="Web-{1DEFE9AB-6D23-4AF7-BF04-EA3964AD7F58}" dt="2023-05-11T21:11:38.007" v="33"/>
        <pc:sldMkLst>
          <pc:docMk/>
          <pc:sldMk cId="85222987" sldId="285"/>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21:18:13.831"/>
    </inkml:context>
    <inkml:brush xml:id="br0">
      <inkml:brushProperty name="width" value="0.05" units="cm"/>
      <inkml:brushProperty name="height" value="0.05" units="cm"/>
    </inkml:brush>
  </inkml:definitions>
  <inkml:trace contextRef="#ctx0" brushRef="#br0">0 1 24575,'0'0'0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23.634"/>
    </inkml:context>
    <inkml:brush xml:id="br0">
      <inkml:brushProperty name="width" value="0.05" units="cm"/>
      <inkml:brushProperty name="height" value="0.05" units="cm"/>
    </inkml:brush>
  </inkml:definitions>
  <inkml:trace contextRef="#ctx0" brushRef="#br0">0 1 24575,'0'0'0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24.086"/>
    </inkml:context>
    <inkml:brush xml:id="br0">
      <inkml:brushProperty name="width" value="0.05" units="cm"/>
      <inkml:brushProperty name="height" value="0.05" units="cm"/>
    </inkml:brush>
  </inkml:definitions>
  <inkml:trace contextRef="#ctx0" brushRef="#br0">1 0 24575,'0'0'0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24.753"/>
    </inkml:context>
    <inkml:brush xml:id="br0">
      <inkml:brushProperty name="width" value="0.05" units="cm"/>
      <inkml:brushProperty name="height" value="0.05" units="cm"/>
    </inkml:brush>
  </inkml:definitions>
  <inkml:trace contextRef="#ctx0" brushRef="#br0">1 1 24575,'0'0'0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25.890"/>
    </inkml:context>
    <inkml:brush xml:id="br0">
      <inkml:brushProperty name="width" value="0.05" units="cm"/>
      <inkml:brushProperty name="height" value="0.05" units="cm"/>
    </inkml:brush>
  </inkml:definitions>
  <inkml:trace contextRef="#ctx0" brushRef="#br0">0 0 24575,'0'0'0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26.477"/>
    </inkml:context>
    <inkml:brush xml:id="br0">
      <inkml:brushProperty name="width" value="0.05" units="cm"/>
      <inkml:brushProperty name="height" value="0.05" units="cm"/>
    </inkml:brush>
  </inkml:definitions>
  <inkml:trace contextRef="#ctx0" brushRef="#br0">1 0 24575,'0'0'0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27.698"/>
    </inkml:context>
    <inkml:brush xml:id="br0">
      <inkml:brushProperty name="width" value="0.05" units="cm"/>
      <inkml:brushProperty name="height" value="0.05" units="cm"/>
    </inkml:brush>
  </inkml:definitions>
  <inkml:trace contextRef="#ctx0" brushRef="#br0">0 1 24575,'0'0'0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32.275"/>
    </inkml:context>
    <inkml:brush xml:id="br0">
      <inkml:brushProperty name="width" value="0.05" units="cm"/>
      <inkml:brushProperty name="height" value="0.05" units="cm"/>
    </inkml:brush>
  </inkml:definitions>
  <inkml:trace contextRef="#ctx0" brushRef="#br0">0 1 24575,'0'0'0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33.217"/>
    </inkml:context>
    <inkml:brush xml:id="br0">
      <inkml:brushProperty name="width" value="0.05" units="cm"/>
      <inkml:brushProperty name="height" value="0.05" units="cm"/>
    </inkml:brush>
  </inkml:definitions>
  <inkml:trace contextRef="#ctx0" brushRef="#br0">1 1 24575,'0'0'0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33.933"/>
    </inkml:context>
    <inkml:brush xml:id="br0">
      <inkml:brushProperty name="width" value="0.05" units="cm"/>
      <inkml:brushProperty name="height" value="0.05" units="cm"/>
    </inkml:brush>
  </inkml:definitions>
  <inkml:trace contextRef="#ctx0" brushRef="#br0">1 1 24575,'0'0'0</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35.520"/>
    </inkml:context>
    <inkml:brush xml:id="br0">
      <inkml:brushProperty name="width" value="0.05" units="cm"/>
      <inkml:brushProperty name="height" value="0.05" units="cm"/>
    </inkml:brush>
  </inkml:definitions>
  <inkml:trace contextRef="#ctx0" brushRef="#br0">0 0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21:19:32.585"/>
    </inkml:context>
    <inkml:brush xml:id="br0">
      <inkml:brushProperty name="width" value="0.05" units="cm"/>
      <inkml:brushProperty name="height" value="0.05" units="cm"/>
    </inkml:brush>
  </inkml:definitions>
  <inkml:trace contextRef="#ctx0" brushRef="#br0">1 0 24575,'0'0'0</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36.292"/>
    </inkml:context>
    <inkml:brush xml:id="br0">
      <inkml:brushProperty name="width" value="0.05" units="cm"/>
      <inkml:brushProperty name="height" value="0.05" units="cm"/>
    </inkml:brush>
  </inkml:definitions>
  <inkml:trace contextRef="#ctx0" brushRef="#br0">1 0 24575,'0'0'0</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36.744"/>
    </inkml:context>
    <inkml:brush xml:id="br0">
      <inkml:brushProperty name="width" value="0.05" units="cm"/>
      <inkml:brushProperty name="height" value="0.05" units="cm"/>
    </inkml:brush>
  </inkml:definitions>
  <inkml:trace contextRef="#ctx0" brushRef="#br0">0 1 24575,'0'0'0</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38.202"/>
    </inkml:context>
    <inkml:brush xml:id="br0">
      <inkml:brushProperty name="width" value="0.05" units="cm"/>
      <inkml:brushProperty name="height" value="0.05" units="cm"/>
    </inkml:brush>
  </inkml:definitions>
  <inkml:trace contextRef="#ctx0" brushRef="#br0">0 1 24575,'0'0'0</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39.676"/>
    </inkml:context>
    <inkml:brush xml:id="br0">
      <inkml:brushProperty name="width" value="0.05" units="cm"/>
      <inkml:brushProperty name="height" value="0.05" units="cm"/>
    </inkml:brush>
  </inkml:definitions>
  <inkml:trace contextRef="#ctx0" brushRef="#br0">0 1 24575,'0'0'0</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42.171"/>
    </inkml:context>
    <inkml:brush xml:id="br0">
      <inkml:brushProperty name="width" value="0.05" units="cm"/>
      <inkml:brushProperty name="height" value="0.05" units="cm"/>
    </inkml:brush>
  </inkml:definitions>
  <inkml:trace contextRef="#ctx0" brushRef="#br0">1 1 24575,'0'0'0</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46.711"/>
    </inkml:context>
    <inkml:brush xml:id="br0">
      <inkml:brushProperty name="width" value="0.05" units="cm"/>
      <inkml:brushProperty name="height" value="0.05" units="cm"/>
    </inkml:brush>
  </inkml:definitions>
  <inkml:trace contextRef="#ctx0" brushRef="#br0">0 0 24575,'0'0'0</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47.924"/>
    </inkml:context>
    <inkml:brush xml:id="br0">
      <inkml:brushProperty name="width" value="0.05" units="cm"/>
      <inkml:brushProperty name="height" value="0.05" units="cm"/>
    </inkml:brush>
  </inkml:definitions>
  <inkml:trace contextRef="#ctx0" brushRef="#br0">0 0 24575,'0'0'0</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49.235"/>
    </inkml:context>
    <inkml:brush xml:id="br0">
      <inkml:brushProperty name="width" value="0.05" units="cm"/>
      <inkml:brushProperty name="height" value="0.05" units="cm"/>
    </inkml:brush>
  </inkml:definitions>
  <inkml:trace contextRef="#ctx0" brushRef="#br0">1 1 24575,'0'0'0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14.763"/>
    </inkml:context>
    <inkml:brush xml:id="br0">
      <inkml:brushProperty name="width" value="0.05" units="cm"/>
      <inkml:brushProperty name="height" value="0.05" units="cm"/>
    </inkml:brush>
  </inkml:definitions>
  <inkml:trace contextRef="#ctx0" brushRef="#br0">1 0 24575,'0'0'0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19"/>
    </inkml:context>
    <inkml:brush xml:id="br0">
      <inkml:brushProperty name="width" value="0.05" units="cm"/>
      <inkml:brushProperty name="height" value="0.05" units="cm"/>
    </inkml:brush>
  </inkml:definitions>
  <inkml:trace contextRef="#ctx0" brushRef="#br0">1 0 24575,'0'0'0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19.596"/>
    </inkml:context>
    <inkml:brush xml:id="br0">
      <inkml:brushProperty name="width" value="0.05" units="cm"/>
      <inkml:brushProperty name="height" value="0.05" units="cm"/>
    </inkml:brush>
  </inkml:definitions>
  <inkml:trace contextRef="#ctx0" brushRef="#br0">1 0 24575,'0'0'0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21.266"/>
    </inkml:context>
    <inkml:brush xml:id="br0">
      <inkml:brushProperty name="width" value="0.05" units="cm"/>
      <inkml:brushProperty name="height" value="0.05" units="cm"/>
    </inkml:brush>
  </inkml:definitions>
  <inkml:trace contextRef="#ctx0" brushRef="#br0">1 0 24575,'0'0'0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21.830"/>
    </inkml:context>
    <inkml:brush xml:id="br0">
      <inkml:brushProperty name="width" value="0.05" units="cm"/>
      <inkml:brushProperty name="height" value="0.05" units="cm"/>
    </inkml:brush>
  </inkml:definitions>
  <inkml:trace contextRef="#ctx0" brushRef="#br0">0 0 24575,'0'0'0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22.528"/>
    </inkml:context>
    <inkml:brush xml:id="br0">
      <inkml:brushProperty name="width" value="0.05" units="cm"/>
      <inkml:brushProperty name="height" value="0.05" units="cm"/>
    </inkml:brush>
  </inkml:definitions>
  <inkml:trace contextRef="#ctx0" brushRef="#br0">1 0 24575,'0'0'0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11T18:01:23.074"/>
    </inkml:context>
    <inkml:brush xml:id="br0">
      <inkml:brushProperty name="width" value="0.05" units="cm"/>
      <inkml:brushProperty name="height" value="0.05" units="cm"/>
    </inkml:brush>
  </inkml:definitions>
  <inkml:trace contextRef="#ctx0" brushRef="#br0">0 0 24575,'0'0'0</inkml:trace>
</inkml:ink>
</file>

<file path=ppt/media/image1.jpeg>
</file>

<file path=ppt/media/image10.png>
</file>

<file path=ppt/media/image11.jpeg>
</file>

<file path=ppt/media/image2.jpeg>
</file>

<file path=ppt/media/image3.png>
</file>

<file path=ppt/media/image4.jpe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5101DD-12D0-4F31-A2C8-058FC7E3F4B7}" type="datetimeFigureOut">
              <a:rPr lang="en-US" smtClean="0"/>
              <a:t>6/2/2023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215BA3-A2B2-4A18-A6DA-B11A02ECBD55}" type="slidenum">
              <a:rPr lang="en-US" smtClean="0"/>
              <a:t>‹#›</a:t>
            </a:fld>
            <a:endParaRPr lang="en-US"/>
          </a:p>
        </p:txBody>
      </p:sp>
    </p:spTree>
    <p:extLst>
      <p:ext uri="{BB962C8B-B14F-4D97-AF65-F5344CB8AC3E}">
        <p14:creationId xmlns:p14="http://schemas.microsoft.com/office/powerpoint/2010/main" val="2855743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Read during presentation</a:t>
            </a:r>
          </a:p>
          <a:p>
            <a:endParaRPr lang="en-US" dirty="0"/>
          </a:p>
        </p:txBody>
      </p:sp>
      <p:sp>
        <p:nvSpPr>
          <p:cNvPr id="4" name="Slide Number Placeholder 3"/>
          <p:cNvSpPr>
            <a:spLocks noGrp="1"/>
          </p:cNvSpPr>
          <p:nvPr>
            <p:ph type="sldNum" sz="quarter" idx="5"/>
          </p:nvPr>
        </p:nvSpPr>
        <p:spPr/>
        <p:txBody>
          <a:bodyPr/>
          <a:lstStyle/>
          <a:p>
            <a:fld id="{B7215BA3-A2B2-4A18-A6DA-B11A02ECBD55}" type="slidenum">
              <a:rPr lang="en-US" smtClean="0"/>
              <a:t>2</a:t>
            </a:fld>
            <a:endParaRPr lang="en-US"/>
          </a:p>
        </p:txBody>
      </p:sp>
    </p:spTree>
    <p:extLst>
      <p:ext uri="{BB962C8B-B14F-4D97-AF65-F5344CB8AC3E}">
        <p14:creationId xmlns:p14="http://schemas.microsoft.com/office/powerpoint/2010/main" val="3031855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215BA3-A2B2-4A18-A6DA-B11A02ECBD55}" type="slidenum">
              <a:rPr lang="en-US" smtClean="0"/>
              <a:t>6</a:t>
            </a:fld>
            <a:endParaRPr lang="en-US"/>
          </a:p>
        </p:txBody>
      </p:sp>
    </p:spTree>
    <p:extLst>
      <p:ext uri="{BB962C8B-B14F-4D97-AF65-F5344CB8AC3E}">
        <p14:creationId xmlns:p14="http://schemas.microsoft.com/office/powerpoint/2010/main" val="22115993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to be included in presentation</a:t>
            </a:r>
          </a:p>
        </p:txBody>
      </p:sp>
      <p:sp>
        <p:nvSpPr>
          <p:cNvPr id="4" name="Slide Number Placeholder 3"/>
          <p:cNvSpPr>
            <a:spLocks noGrp="1"/>
          </p:cNvSpPr>
          <p:nvPr>
            <p:ph type="sldNum" sz="quarter" idx="5"/>
          </p:nvPr>
        </p:nvSpPr>
        <p:spPr/>
        <p:txBody>
          <a:bodyPr/>
          <a:lstStyle/>
          <a:p>
            <a:fld id="{B7215BA3-A2B2-4A18-A6DA-B11A02ECBD55}" type="slidenum">
              <a:rPr lang="en-US" smtClean="0"/>
              <a:t>16</a:t>
            </a:fld>
            <a:endParaRPr lang="en-US"/>
          </a:p>
        </p:txBody>
      </p:sp>
    </p:spTree>
    <p:extLst>
      <p:ext uri="{BB962C8B-B14F-4D97-AF65-F5344CB8AC3E}">
        <p14:creationId xmlns:p14="http://schemas.microsoft.com/office/powerpoint/2010/main" val="5960093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during presentation</a:t>
            </a:r>
          </a:p>
        </p:txBody>
      </p:sp>
      <p:sp>
        <p:nvSpPr>
          <p:cNvPr id="4" name="Slide Number Placeholder 3"/>
          <p:cNvSpPr>
            <a:spLocks noGrp="1"/>
          </p:cNvSpPr>
          <p:nvPr>
            <p:ph type="sldNum" sz="quarter" idx="5"/>
          </p:nvPr>
        </p:nvSpPr>
        <p:spPr/>
        <p:txBody>
          <a:bodyPr/>
          <a:lstStyle/>
          <a:p>
            <a:fld id="{B7215BA3-A2B2-4A18-A6DA-B11A02ECBD55}" type="slidenum">
              <a:rPr lang="en-US" smtClean="0"/>
              <a:t>23</a:t>
            </a:fld>
            <a:endParaRPr lang="en-US"/>
          </a:p>
        </p:txBody>
      </p:sp>
    </p:spTree>
    <p:extLst>
      <p:ext uri="{BB962C8B-B14F-4D97-AF65-F5344CB8AC3E}">
        <p14:creationId xmlns:p14="http://schemas.microsoft.com/office/powerpoint/2010/main" val="3110867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D8E5E-745C-407D-B425-C78EBF08DF96}"/>
              </a:ext>
            </a:extLst>
          </p:cNvPr>
          <p:cNvSpPr>
            <a:spLocks noGrp="1"/>
          </p:cNvSpPr>
          <p:nvPr>
            <p:ph type="ctrTitle"/>
          </p:nvPr>
        </p:nvSpPr>
        <p:spPr>
          <a:xfrm>
            <a:off x="571501" y="822960"/>
            <a:ext cx="6057899" cy="5015169"/>
          </a:xfrm>
        </p:spPr>
        <p:txBody>
          <a:bodyPr anchor="t">
            <a:normAutofit/>
          </a:bodyPr>
          <a:lstStyle>
            <a:lvl1pPr algn="l">
              <a:defRPr sz="4800"/>
            </a:lvl1pPr>
          </a:lstStyle>
          <a:p>
            <a:r>
              <a:rPr lang="en-US"/>
              <a:t>Click to edit Master title style</a:t>
            </a:r>
          </a:p>
        </p:txBody>
      </p:sp>
      <p:sp>
        <p:nvSpPr>
          <p:cNvPr id="3" name="Subtitle 2">
            <a:extLst>
              <a:ext uri="{FF2B5EF4-FFF2-40B4-BE49-F238E27FC236}">
                <a16:creationId xmlns:a16="http://schemas.microsoft.com/office/drawing/2014/main" id="{FD07A4D5-56F4-4287-B174-56C55B18FD68}"/>
              </a:ext>
            </a:extLst>
          </p:cNvPr>
          <p:cNvSpPr>
            <a:spLocks noGrp="1"/>
          </p:cNvSpPr>
          <p:nvPr>
            <p:ph type="subTitle" idx="1"/>
          </p:nvPr>
        </p:nvSpPr>
        <p:spPr>
          <a:xfrm>
            <a:off x="8109113" y="3003642"/>
            <a:ext cx="3522199" cy="2900274"/>
          </a:xfrm>
        </p:spPr>
        <p:txBody>
          <a:bodyPr anchor="b">
            <a:normAutofit/>
          </a:bodyPr>
          <a:lstStyle>
            <a:lvl1pPr marL="0" indent="0" algn="l">
              <a:lnSpc>
                <a:spcPct val="130000"/>
              </a:lnSpc>
              <a:buNone/>
              <a:defRPr sz="1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EB9C19-FEE0-4852-B181-14A0DD77F40D}"/>
              </a:ext>
            </a:extLst>
          </p:cNvPr>
          <p:cNvSpPr>
            <a:spLocks noGrp="1"/>
          </p:cNvSpPr>
          <p:nvPr>
            <p:ph type="dt" sz="half" idx="10"/>
          </p:nvPr>
        </p:nvSpPr>
        <p:spPr/>
        <p:txBody>
          <a:bodyPr/>
          <a:lstStyle/>
          <a:p>
            <a:fld id="{1C8322F6-1C60-46CF-968C-BC20E470F443}" type="datetimeFigureOut">
              <a:rPr lang="en-US" smtClean="0"/>
              <a:t>6/2/2023</a:t>
            </a:fld>
            <a:endParaRPr lang="en-US"/>
          </a:p>
        </p:txBody>
      </p:sp>
      <p:sp>
        <p:nvSpPr>
          <p:cNvPr id="5" name="Footer Placeholder 4">
            <a:extLst>
              <a:ext uri="{FF2B5EF4-FFF2-40B4-BE49-F238E27FC236}">
                <a16:creationId xmlns:a16="http://schemas.microsoft.com/office/drawing/2014/main" id="{11127DDF-01B7-463C-82BC-BBF4296182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B2056A-C3EE-4809-B1F3-1CEEEA266F7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9" name="Straight Connector 8">
            <a:extLst>
              <a:ext uri="{FF2B5EF4-FFF2-40B4-BE49-F238E27FC236}">
                <a16:creationId xmlns:a16="http://schemas.microsoft.com/office/drawing/2014/main" id="{A240FCEE-B6E2-46D0-9BB0-F45F79545E9D}"/>
              </a:ext>
            </a:extLst>
          </p:cNvPr>
          <p:cNvCxnSpPr>
            <a:cxnSpLocks/>
          </p:cNvCxnSpPr>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BD2FB83-3783-4477-80B5-DA5BF10BAF57}"/>
              </a:ext>
            </a:extLst>
          </p:cNvPr>
          <p:cNvCxnSpPr>
            <a:cxnSpLocks/>
          </p:cNvCxnSpPr>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83EA203-71D5-49C0-9626-FFA8E46787B0}"/>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3772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99A0A-70FC-426A-8B3B-60FAF9806E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F47EC6-9753-4ABC-BB66-64CCC8BA0808}"/>
              </a:ext>
            </a:extLst>
          </p:cNvPr>
          <p:cNvSpPr>
            <a:spLocks noGrp="1"/>
          </p:cNvSpPr>
          <p:nvPr>
            <p:ph type="body" orient="vert" idx="1"/>
          </p:nvPr>
        </p:nvSpPr>
        <p:spPr>
          <a:xfrm>
            <a:off x="571499" y="2036363"/>
            <a:ext cx="11059811" cy="38707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884D9F-DC99-4B4C-98CF-178BBBB76646}"/>
              </a:ext>
            </a:extLst>
          </p:cNvPr>
          <p:cNvSpPr>
            <a:spLocks noGrp="1"/>
          </p:cNvSpPr>
          <p:nvPr>
            <p:ph type="dt" sz="half" idx="10"/>
          </p:nvPr>
        </p:nvSpPr>
        <p:spPr/>
        <p:txBody>
          <a:bodyPr/>
          <a:lstStyle/>
          <a:p>
            <a:fld id="{1C8322F6-1C60-46CF-968C-BC20E470F443}" type="datetimeFigureOut">
              <a:rPr lang="en-US" smtClean="0"/>
              <a:t>6/2/2023</a:t>
            </a:fld>
            <a:endParaRPr lang="en-US"/>
          </a:p>
        </p:txBody>
      </p:sp>
      <p:sp>
        <p:nvSpPr>
          <p:cNvPr id="5" name="Footer Placeholder 4">
            <a:extLst>
              <a:ext uri="{FF2B5EF4-FFF2-40B4-BE49-F238E27FC236}">
                <a16:creationId xmlns:a16="http://schemas.microsoft.com/office/drawing/2014/main" id="{1A7A6840-AC0B-4260-8368-08E0A22D22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A5DAB8-EC07-4CCF-96EA-5D8ACDAE6E4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0438F1AC-9961-4786-A189-20863DD97F68}"/>
              </a:ext>
            </a:extLst>
          </p:cNvPr>
          <p:cNvCxnSpPr>
            <a:cxnSpLocks/>
          </p:cNvCxnSpPr>
          <p:nvPr/>
        </p:nvCxnSpPr>
        <p:spPr>
          <a:xfrm flipH="1">
            <a:off x="571500" y="1780979"/>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3674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75F678-EC03-4845-A51B-C90FA6A15491}"/>
              </a:ext>
            </a:extLst>
          </p:cNvPr>
          <p:cNvSpPr>
            <a:spLocks noGrp="1"/>
          </p:cNvSpPr>
          <p:nvPr>
            <p:ph type="title" orient="vert"/>
          </p:nvPr>
        </p:nvSpPr>
        <p:spPr>
          <a:xfrm>
            <a:off x="9177953" y="797251"/>
            <a:ext cx="2483929" cy="528378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4A8B4D-A39F-4528-975A-9C84BEE778DF}"/>
              </a:ext>
            </a:extLst>
          </p:cNvPr>
          <p:cNvSpPr>
            <a:spLocks noGrp="1"/>
          </p:cNvSpPr>
          <p:nvPr>
            <p:ph type="body" orient="vert" idx="1"/>
          </p:nvPr>
        </p:nvSpPr>
        <p:spPr>
          <a:xfrm>
            <a:off x="566094" y="797251"/>
            <a:ext cx="8101072" cy="52837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5E4A23-6984-4AD1-A51D-600EDC263543}"/>
              </a:ext>
            </a:extLst>
          </p:cNvPr>
          <p:cNvSpPr>
            <a:spLocks noGrp="1"/>
          </p:cNvSpPr>
          <p:nvPr>
            <p:ph type="dt" sz="half" idx="10"/>
          </p:nvPr>
        </p:nvSpPr>
        <p:spPr/>
        <p:txBody>
          <a:bodyPr/>
          <a:lstStyle/>
          <a:p>
            <a:fld id="{1C8322F6-1C60-46CF-968C-BC20E470F443}" type="datetimeFigureOut">
              <a:rPr lang="en-US" smtClean="0"/>
              <a:t>6/2/2023</a:t>
            </a:fld>
            <a:endParaRPr lang="en-US"/>
          </a:p>
        </p:txBody>
      </p:sp>
      <p:sp>
        <p:nvSpPr>
          <p:cNvPr id="5" name="Footer Placeholder 4">
            <a:extLst>
              <a:ext uri="{FF2B5EF4-FFF2-40B4-BE49-F238E27FC236}">
                <a16:creationId xmlns:a16="http://schemas.microsoft.com/office/drawing/2014/main" id="{A9273E28-C341-49CC-BAAB-0C0D198212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26D54A-8E86-4026-8DD0-5B0979BB8C7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1CB05DA4-DF32-4D7A-9E4D-36309C90C5BB}"/>
              </a:ext>
            </a:extLst>
          </p:cNvPr>
          <p:cNvCxnSpPr>
            <a:cxnSpLocks/>
          </p:cNvCxnSpPr>
          <p:nvPr/>
        </p:nvCxnSpPr>
        <p:spPr>
          <a:xfrm flipH="1">
            <a:off x="566094" y="57711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7CC7262-4997-41E4-976D-BA82E148280F}"/>
              </a:ext>
            </a:extLst>
          </p:cNvPr>
          <p:cNvCxnSpPr>
            <a:cxnSpLocks/>
          </p:cNvCxnSpPr>
          <p:nvPr/>
        </p:nvCxnSpPr>
        <p:spPr>
          <a:xfrm flipV="1">
            <a:off x="8875226" y="571500"/>
            <a:ext cx="0" cy="57114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F5063B5-E478-4C41-AD40-49A39AE07429}"/>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995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B2ED8-7F53-4C03-A740-493E507984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611087-99A9-4100-B5F7-520880DE322E}"/>
              </a:ext>
            </a:extLst>
          </p:cNvPr>
          <p:cNvSpPr>
            <a:spLocks noGrp="1"/>
          </p:cNvSpPr>
          <p:nvPr>
            <p:ph idx="1"/>
          </p:nvPr>
        </p:nvSpPr>
        <p:spPr>
          <a:xfrm>
            <a:off x="571499" y="2075688"/>
            <a:ext cx="11059811" cy="3910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7B4B20-1A65-4A26-B11E-6095083A1645}"/>
              </a:ext>
            </a:extLst>
          </p:cNvPr>
          <p:cNvSpPr>
            <a:spLocks noGrp="1"/>
          </p:cNvSpPr>
          <p:nvPr>
            <p:ph type="dt" sz="half" idx="10"/>
          </p:nvPr>
        </p:nvSpPr>
        <p:spPr/>
        <p:txBody>
          <a:bodyPr/>
          <a:lstStyle/>
          <a:p>
            <a:fld id="{1C8322F6-1C60-46CF-968C-BC20E470F443}" type="datetimeFigureOut">
              <a:rPr lang="en-US" smtClean="0"/>
              <a:t>6/2/2023</a:t>
            </a:fld>
            <a:endParaRPr lang="en-US"/>
          </a:p>
        </p:txBody>
      </p:sp>
      <p:sp>
        <p:nvSpPr>
          <p:cNvPr id="5" name="Footer Placeholder 4">
            <a:extLst>
              <a:ext uri="{FF2B5EF4-FFF2-40B4-BE49-F238E27FC236}">
                <a16:creationId xmlns:a16="http://schemas.microsoft.com/office/drawing/2014/main" id="{FB0D52D3-E985-4FEB-89B9-57C754711C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EA751A-C72D-47C1-A7A6-E8510A40CE9A}"/>
              </a:ext>
            </a:extLst>
          </p:cNvPr>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2346034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81F78-07BF-45A9-92D4-E4E0A1E88D7A}"/>
              </a:ext>
            </a:extLst>
          </p:cNvPr>
          <p:cNvSpPr>
            <a:spLocks noGrp="1"/>
          </p:cNvSpPr>
          <p:nvPr>
            <p:ph type="title"/>
          </p:nvPr>
        </p:nvSpPr>
        <p:spPr>
          <a:xfrm>
            <a:off x="571500" y="914255"/>
            <a:ext cx="6867115" cy="5009471"/>
          </a:xfrm>
        </p:spPr>
        <p:txBody>
          <a:bodyPr anchor="b">
            <a:normAutofit/>
          </a:bodyPr>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CC2A83-A380-4828-BC68-C065C8BC5AD5}"/>
              </a:ext>
            </a:extLst>
          </p:cNvPr>
          <p:cNvSpPr>
            <a:spLocks noGrp="1"/>
          </p:cNvSpPr>
          <p:nvPr>
            <p:ph type="body" idx="1"/>
          </p:nvPr>
        </p:nvSpPr>
        <p:spPr>
          <a:xfrm>
            <a:off x="9239817" y="914399"/>
            <a:ext cx="2370268" cy="2670273"/>
          </a:xfrm>
        </p:spPr>
        <p:txBody>
          <a:bodyPr anchor="t">
            <a:normAutofit/>
          </a:bodyPr>
          <a:lstStyle>
            <a:lvl1pPr marL="0" indent="0">
              <a:lnSpc>
                <a:spcPct val="130000"/>
              </a:lnSpc>
              <a:buNone/>
              <a:defRPr sz="14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F92B2F-8804-4195-A779-F5C67C25CBBE}"/>
              </a:ext>
            </a:extLst>
          </p:cNvPr>
          <p:cNvSpPr>
            <a:spLocks noGrp="1"/>
          </p:cNvSpPr>
          <p:nvPr>
            <p:ph type="dt" sz="half" idx="10"/>
          </p:nvPr>
        </p:nvSpPr>
        <p:spPr/>
        <p:txBody>
          <a:bodyPr/>
          <a:lstStyle/>
          <a:p>
            <a:fld id="{1C8322F6-1C60-46CF-968C-BC20E470F443}" type="datetimeFigureOut">
              <a:rPr lang="en-US" smtClean="0"/>
              <a:t>6/2/2023</a:t>
            </a:fld>
            <a:endParaRPr lang="en-US"/>
          </a:p>
        </p:txBody>
      </p:sp>
      <p:sp>
        <p:nvSpPr>
          <p:cNvPr id="5" name="Footer Placeholder 4">
            <a:extLst>
              <a:ext uri="{FF2B5EF4-FFF2-40B4-BE49-F238E27FC236}">
                <a16:creationId xmlns:a16="http://schemas.microsoft.com/office/drawing/2014/main" id="{25099C26-4411-4833-A917-A45E62D56A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68C7C7-F862-434D-A87A-DECE9FD2E1E9}"/>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A40BAA4B-C4C0-40C1-8DC8-B4E2F8A68E12}"/>
              </a:ext>
            </a:extLst>
          </p:cNvPr>
          <p:cNvCxnSpPr>
            <a:cxnSpLocks/>
          </p:cNvCxnSpPr>
          <p:nvPr/>
        </p:nvCxnSpPr>
        <p:spPr>
          <a:xfrm>
            <a:off x="8872625"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C0A2259-2540-4B32-A999-2B46A6790E3D}"/>
              </a:ext>
            </a:extLst>
          </p:cNvPr>
          <p:cNvCxnSpPr>
            <a:cxnSpLocks/>
          </p:cNvCxnSpPr>
          <p:nvPr/>
        </p:nvCxnSpPr>
        <p:spPr>
          <a:xfrm flipH="1">
            <a:off x="566094"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CEFB0ED-3F76-4403-AD0B-E738DD9D8CB6}"/>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9760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6BD5F-CF53-4DD5-B8C5-27BBA2BB8860}"/>
              </a:ext>
            </a:extLst>
          </p:cNvPr>
          <p:cNvSpPr>
            <a:spLocks noGrp="1"/>
          </p:cNvSpPr>
          <p:nvPr>
            <p:ph type="title"/>
          </p:nvPr>
        </p:nvSpPr>
        <p:spPr>
          <a:xfrm>
            <a:off x="571500" y="709684"/>
            <a:ext cx="11049000" cy="1057160"/>
          </a:xfrm>
        </p:spPr>
        <p:txBody>
          <a:bodyPr anchor="ctr"/>
          <a:lstStyle/>
          <a:p>
            <a:r>
              <a:rPr lang="en-US"/>
              <a:t>Click to edit Master title style</a:t>
            </a:r>
          </a:p>
        </p:txBody>
      </p:sp>
      <p:sp>
        <p:nvSpPr>
          <p:cNvPr id="3" name="Content Placeholder 2">
            <a:extLst>
              <a:ext uri="{FF2B5EF4-FFF2-40B4-BE49-F238E27FC236}">
                <a16:creationId xmlns:a16="http://schemas.microsoft.com/office/drawing/2014/main" id="{3576C2E1-5D5E-409F-BEE8-F48CE86F55C9}"/>
              </a:ext>
            </a:extLst>
          </p:cNvPr>
          <p:cNvSpPr>
            <a:spLocks noGrp="1"/>
          </p:cNvSpPr>
          <p:nvPr>
            <p:ph sz="half" idx="1"/>
          </p:nvPr>
        </p:nvSpPr>
        <p:spPr>
          <a:xfrm>
            <a:off x="579447" y="2074990"/>
            <a:ext cx="5181600" cy="41019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FBBF823-1BFB-4CF0-BAF4-D660C8F1AFC0}"/>
              </a:ext>
            </a:extLst>
          </p:cNvPr>
          <p:cNvSpPr>
            <a:spLocks noGrp="1"/>
          </p:cNvSpPr>
          <p:nvPr>
            <p:ph sz="half" idx="2"/>
          </p:nvPr>
        </p:nvSpPr>
        <p:spPr>
          <a:xfrm>
            <a:off x="6447082" y="2074990"/>
            <a:ext cx="5181600" cy="41019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FF816E-EE02-44A4-8B81-B324ECFD74DF}"/>
              </a:ext>
            </a:extLst>
          </p:cNvPr>
          <p:cNvSpPr>
            <a:spLocks noGrp="1"/>
          </p:cNvSpPr>
          <p:nvPr>
            <p:ph type="dt" sz="half" idx="10"/>
          </p:nvPr>
        </p:nvSpPr>
        <p:spPr/>
        <p:txBody>
          <a:bodyPr/>
          <a:lstStyle/>
          <a:p>
            <a:fld id="{1C8322F6-1C60-46CF-968C-BC20E470F443}" type="datetimeFigureOut">
              <a:rPr lang="en-US" smtClean="0"/>
              <a:t>6/2/2023</a:t>
            </a:fld>
            <a:endParaRPr lang="en-US"/>
          </a:p>
        </p:txBody>
      </p:sp>
      <p:sp>
        <p:nvSpPr>
          <p:cNvPr id="6" name="Footer Placeholder 5">
            <a:extLst>
              <a:ext uri="{FF2B5EF4-FFF2-40B4-BE49-F238E27FC236}">
                <a16:creationId xmlns:a16="http://schemas.microsoft.com/office/drawing/2014/main" id="{F134D9E4-A693-44D2-A3E8-E3AABC9052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4F669F-4B8E-415D-A9BF-AD451F452C6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11" name="Straight Connector 10">
            <a:extLst>
              <a:ext uri="{FF2B5EF4-FFF2-40B4-BE49-F238E27FC236}">
                <a16:creationId xmlns:a16="http://schemas.microsoft.com/office/drawing/2014/main" id="{720AF959-FCDC-4B92-9324-06A06C0D56F2}"/>
              </a:ext>
            </a:extLst>
          </p:cNvPr>
          <p:cNvCxnSpPr>
            <a:cxnSpLocks/>
          </p:cNvCxnSpPr>
          <p:nvPr/>
        </p:nvCxnSpPr>
        <p:spPr>
          <a:xfrm flipV="1">
            <a:off x="6101405" y="1883336"/>
            <a:ext cx="0" cy="43996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5569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F85E5-82C4-4BAE-B2B0-A078ABD6C69C}"/>
              </a:ext>
            </a:extLst>
          </p:cNvPr>
          <p:cNvSpPr>
            <a:spLocks noGrp="1"/>
          </p:cNvSpPr>
          <p:nvPr>
            <p:ph type="title"/>
          </p:nvPr>
        </p:nvSpPr>
        <p:spPr>
          <a:xfrm>
            <a:off x="583469" y="699118"/>
            <a:ext cx="11025062" cy="1063601"/>
          </a:xfrm>
        </p:spPr>
        <p:txBody>
          <a:bodyPr anchor="ctr"/>
          <a:lstStyle/>
          <a:p>
            <a:r>
              <a:rPr lang="en-US"/>
              <a:t>Click to edit Master title style</a:t>
            </a:r>
          </a:p>
        </p:txBody>
      </p:sp>
      <p:sp>
        <p:nvSpPr>
          <p:cNvPr id="3" name="Text Placeholder 2">
            <a:extLst>
              <a:ext uri="{FF2B5EF4-FFF2-40B4-BE49-F238E27FC236}">
                <a16:creationId xmlns:a16="http://schemas.microsoft.com/office/drawing/2014/main" id="{012D15C7-F445-40F7-88F6-FD6526269CD7}"/>
              </a:ext>
            </a:extLst>
          </p:cNvPr>
          <p:cNvSpPr>
            <a:spLocks noGrp="1"/>
          </p:cNvSpPr>
          <p:nvPr>
            <p:ph type="body" idx="1"/>
          </p:nvPr>
        </p:nvSpPr>
        <p:spPr>
          <a:xfrm>
            <a:off x="583468" y="2022883"/>
            <a:ext cx="5230469" cy="564079"/>
          </a:xfrm>
        </p:spPr>
        <p:txBody>
          <a:bodyPr anchor="ctr">
            <a:norm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652C35-AA8E-4154-8A78-7DE9590E1F38}"/>
              </a:ext>
            </a:extLst>
          </p:cNvPr>
          <p:cNvSpPr>
            <a:spLocks noGrp="1"/>
          </p:cNvSpPr>
          <p:nvPr>
            <p:ph sz="half" idx="2"/>
          </p:nvPr>
        </p:nvSpPr>
        <p:spPr>
          <a:xfrm>
            <a:off x="583469" y="2866031"/>
            <a:ext cx="5157787" cy="32276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57EAC6-567C-4A4A-BB10-57EC14B97DDF}"/>
              </a:ext>
            </a:extLst>
          </p:cNvPr>
          <p:cNvSpPr>
            <a:spLocks noGrp="1"/>
          </p:cNvSpPr>
          <p:nvPr>
            <p:ph type="body" sz="quarter" idx="3"/>
          </p:nvPr>
        </p:nvSpPr>
        <p:spPr>
          <a:xfrm>
            <a:off x="6441470" y="2022883"/>
            <a:ext cx="5183188" cy="564080"/>
          </a:xfrm>
        </p:spPr>
        <p:txBody>
          <a:bodyPr anchor="ctr">
            <a:norm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9A083F-AD60-4437-B32A-44035D78AF63}"/>
              </a:ext>
            </a:extLst>
          </p:cNvPr>
          <p:cNvSpPr>
            <a:spLocks noGrp="1"/>
          </p:cNvSpPr>
          <p:nvPr>
            <p:ph sz="quarter" idx="4"/>
          </p:nvPr>
        </p:nvSpPr>
        <p:spPr>
          <a:xfrm>
            <a:off x="6441470" y="2866031"/>
            <a:ext cx="5183188" cy="32276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DBF86F-3266-4551-B680-06F401FFE665}"/>
              </a:ext>
            </a:extLst>
          </p:cNvPr>
          <p:cNvSpPr>
            <a:spLocks noGrp="1"/>
          </p:cNvSpPr>
          <p:nvPr>
            <p:ph type="dt" sz="half" idx="10"/>
          </p:nvPr>
        </p:nvSpPr>
        <p:spPr/>
        <p:txBody>
          <a:bodyPr/>
          <a:lstStyle/>
          <a:p>
            <a:fld id="{1C8322F6-1C60-46CF-968C-BC20E470F443}" type="datetimeFigureOut">
              <a:rPr lang="en-US" smtClean="0"/>
              <a:t>6/2/2023</a:t>
            </a:fld>
            <a:endParaRPr lang="en-US"/>
          </a:p>
        </p:txBody>
      </p:sp>
      <p:sp>
        <p:nvSpPr>
          <p:cNvPr id="8" name="Footer Placeholder 7">
            <a:extLst>
              <a:ext uri="{FF2B5EF4-FFF2-40B4-BE49-F238E27FC236}">
                <a16:creationId xmlns:a16="http://schemas.microsoft.com/office/drawing/2014/main" id="{755B38FE-80F9-4582-B2E1-B067C288DE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47BEF32-F637-47A1-9ED3-AFC4F79F3739}"/>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11" name="Straight Connector 10">
            <a:extLst>
              <a:ext uri="{FF2B5EF4-FFF2-40B4-BE49-F238E27FC236}">
                <a16:creationId xmlns:a16="http://schemas.microsoft.com/office/drawing/2014/main" id="{E0C508D4-7C99-4B8D-BCDE-F0001BD345D9}"/>
              </a:ext>
            </a:extLst>
          </p:cNvPr>
          <p:cNvCxnSpPr>
            <a:cxnSpLocks/>
          </p:cNvCxnSpPr>
          <p:nvPr/>
        </p:nvCxnSpPr>
        <p:spPr>
          <a:xfrm flipV="1">
            <a:off x="6101405" y="1883336"/>
            <a:ext cx="0" cy="43996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49BF61B-7951-48F4-982B-9401A483FFBF}"/>
              </a:ext>
            </a:extLst>
          </p:cNvPr>
          <p:cNvCxnSpPr>
            <a:cxnSpLocks/>
          </p:cNvCxnSpPr>
          <p:nvPr/>
        </p:nvCxnSpPr>
        <p:spPr>
          <a:xfrm flipH="1">
            <a:off x="577485" y="273859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1877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A94CB-6BE5-4B9E-B0A6-54F83B201A64}"/>
              </a:ext>
            </a:extLst>
          </p:cNvPr>
          <p:cNvSpPr>
            <a:spLocks noGrp="1"/>
          </p:cNvSpPr>
          <p:nvPr>
            <p:ph type="title"/>
          </p:nvPr>
        </p:nvSpPr>
        <p:spPr>
          <a:xfrm>
            <a:off x="571500" y="717452"/>
            <a:ext cx="11049000" cy="1161836"/>
          </a:xfrm>
        </p:spPr>
        <p:txBody>
          <a:bodyPr anchor="t"/>
          <a:lstStyle/>
          <a:p>
            <a:r>
              <a:rPr lang="en-US"/>
              <a:t>Click to edit Master title style</a:t>
            </a:r>
          </a:p>
        </p:txBody>
      </p:sp>
      <p:sp>
        <p:nvSpPr>
          <p:cNvPr id="3" name="Date Placeholder 2">
            <a:extLst>
              <a:ext uri="{FF2B5EF4-FFF2-40B4-BE49-F238E27FC236}">
                <a16:creationId xmlns:a16="http://schemas.microsoft.com/office/drawing/2014/main" id="{75E8643C-1A5D-4F23-B0D7-5B46F5E456B4}"/>
              </a:ext>
            </a:extLst>
          </p:cNvPr>
          <p:cNvSpPr>
            <a:spLocks noGrp="1"/>
          </p:cNvSpPr>
          <p:nvPr>
            <p:ph type="dt" sz="half" idx="10"/>
          </p:nvPr>
        </p:nvSpPr>
        <p:spPr/>
        <p:txBody>
          <a:bodyPr/>
          <a:lstStyle/>
          <a:p>
            <a:fld id="{1C8322F6-1C60-46CF-968C-BC20E470F443}" type="datetimeFigureOut">
              <a:rPr lang="en-US" smtClean="0"/>
              <a:t>6/2/2023</a:t>
            </a:fld>
            <a:endParaRPr lang="en-US"/>
          </a:p>
        </p:txBody>
      </p:sp>
      <p:sp>
        <p:nvSpPr>
          <p:cNvPr id="4" name="Footer Placeholder 3">
            <a:extLst>
              <a:ext uri="{FF2B5EF4-FFF2-40B4-BE49-F238E27FC236}">
                <a16:creationId xmlns:a16="http://schemas.microsoft.com/office/drawing/2014/main" id="{0C1A3394-78CC-43B0-9762-5E826F8BBF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347F0A-1980-4E13-AB22-AE3B8AA4405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4E9D858B-8A9C-4235-B151-81C99A3D20D2}"/>
              </a:ext>
            </a:extLst>
          </p:cNvPr>
          <p:cNvCxnSpPr>
            <a:cxnSpLocks/>
          </p:cNvCxnSpPr>
          <p:nvPr/>
        </p:nvCxnSpPr>
        <p:spPr>
          <a:xfrm flipH="1">
            <a:off x="577485"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6C7798B-3ECB-4076-8955-A82116BB0D25}"/>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97608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C61D85-3E72-406F-AB26-B4ED94918442}"/>
              </a:ext>
            </a:extLst>
          </p:cNvPr>
          <p:cNvSpPr>
            <a:spLocks noGrp="1"/>
          </p:cNvSpPr>
          <p:nvPr>
            <p:ph type="dt" sz="half" idx="10"/>
          </p:nvPr>
        </p:nvSpPr>
        <p:spPr/>
        <p:txBody>
          <a:bodyPr/>
          <a:lstStyle/>
          <a:p>
            <a:fld id="{1C8322F6-1C60-46CF-968C-BC20E470F443}" type="datetimeFigureOut">
              <a:rPr lang="en-US" smtClean="0"/>
              <a:t>6/2/2023</a:t>
            </a:fld>
            <a:endParaRPr lang="en-US"/>
          </a:p>
        </p:txBody>
      </p:sp>
      <p:sp>
        <p:nvSpPr>
          <p:cNvPr id="3" name="Footer Placeholder 2">
            <a:extLst>
              <a:ext uri="{FF2B5EF4-FFF2-40B4-BE49-F238E27FC236}">
                <a16:creationId xmlns:a16="http://schemas.microsoft.com/office/drawing/2014/main" id="{499C831E-4321-467E-9090-C89C48CF2F5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8A9556-B3D8-4403-835F-11AE2D4098E9}"/>
              </a:ext>
            </a:extLst>
          </p:cNvPr>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4121521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0AA48-D521-423D-B185-6490EF57B935}"/>
              </a:ext>
            </a:extLst>
          </p:cNvPr>
          <p:cNvSpPr>
            <a:spLocks noGrp="1"/>
          </p:cNvSpPr>
          <p:nvPr>
            <p:ph type="title"/>
          </p:nvPr>
        </p:nvSpPr>
        <p:spPr>
          <a:xfrm>
            <a:off x="572201" y="810344"/>
            <a:ext cx="3478084" cy="1408062"/>
          </a:xfrm>
        </p:spPr>
        <p:txBody>
          <a:bodyPr anchor="t"/>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64E6DD-DDD2-4ED6-B8A9-A8B6D7656549}"/>
              </a:ext>
            </a:extLst>
          </p:cNvPr>
          <p:cNvSpPr>
            <a:spLocks noGrp="1"/>
          </p:cNvSpPr>
          <p:nvPr>
            <p:ph idx="1"/>
          </p:nvPr>
        </p:nvSpPr>
        <p:spPr>
          <a:xfrm>
            <a:off x="4919809" y="931232"/>
            <a:ext cx="6700679" cy="507936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F08F5E-AD33-4ACF-84C9-78B0FF6BE3AC}"/>
              </a:ext>
            </a:extLst>
          </p:cNvPr>
          <p:cNvSpPr>
            <a:spLocks noGrp="1"/>
          </p:cNvSpPr>
          <p:nvPr>
            <p:ph type="body" sz="half" idx="2"/>
          </p:nvPr>
        </p:nvSpPr>
        <p:spPr>
          <a:xfrm>
            <a:off x="571500" y="2578608"/>
            <a:ext cx="3478783" cy="34172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D7604E-7DD4-4497-B325-74F899E8ACC6}"/>
              </a:ext>
            </a:extLst>
          </p:cNvPr>
          <p:cNvSpPr>
            <a:spLocks noGrp="1"/>
          </p:cNvSpPr>
          <p:nvPr>
            <p:ph type="dt" sz="half" idx="10"/>
          </p:nvPr>
        </p:nvSpPr>
        <p:spPr/>
        <p:txBody>
          <a:bodyPr/>
          <a:lstStyle/>
          <a:p>
            <a:fld id="{1C8322F6-1C60-46CF-968C-BC20E470F443}" type="datetimeFigureOut">
              <a:rPr lang="en-US" smtClean="0"/>
              <a:t>6/2/2023</a:t>
            </a:fld>
            <a:endParaRPr lang="en-US"/>
          </a:p>
        </p:txBody>
      </p:sp>
      <p:sp>
        <p:nvSpPr>
          <p:cNvPr id="6" name="Footer Placeholder 5">
            <a:extLst>
              <a:ext uri="{FF2B5EF4-FFF2-40B4-BE49-F238E27FC236}">
                <a16:creationId xmlns:a16="http://schemas.microsoft.com/office/drawing/2014/main" id="{3F02BEED-A8F6-4256-9539-4434694AA1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EA1AA6-EE0B-48FD-A7DE-6CEE6A8C7DE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8" name="Straight Connector 7">
            <a:extLst>
              <a:ext uri="{FF2B5EF4-FFF2-40B4-BE49-F238E27FC236}">
                <a16:creationId xmlns:a16="http://schemas.microsoft.com/office/drawing/2014/main" id="{B3F35B32-9A23-4805-94A6-96826D202139}"/>
              </a:ext>
            </a:extLst>
          </p:cNvPr>
          <p:cNvCxnSpPr>
            <a:cxnSpLocks/>
          </p:cNvCxnSpPr>
          <p:nvPr/>
        </p:nvCxnSpPr>
        <p:spPr>
          <a:xfrm flipH="1">
            <a:off x="571500"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62BA7DA-3944-40D4-91CD-40CA24DBB79B}"/>
              </a:ext>
            </a:extLst>
          </p:cNvPr>
          <p:cNvCxnSpPr>
            <a:cxnSpLocks/>
          </p:cNvCxnSpPr>
          <p:nvPr/>
        </p:nvCxnSpPr>
        <p:spPr>
          <a:xfrm flipV="1">
            <a:off x="4419601"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BEA0B78-39E7-4039-B8BE-4F425688C6DF}"/>
              </a:ext>
            </a:extLst>
          </p:cNvPr>
          <p:cNvCxnSpPr>
            <a:cxnSpLocks/>
          </p:cNvCxnSpPr>
          <p:nvPr/>
        </p:nvCxnSpPr>
        <p:spPr>
          <a:xfrm flipH="1">
            <a:off x="571501" y="2406845"/>
            <a:ext cx="38481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D68B99C-0744-42EE-9713-AB0CEC3F5D85}"/>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9035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12732-5D39-4B30-A499-D51BABC882EF}"/>
              </a:ext>
            </a:extLst>
          </p:cNvPr>
          <p:cNvSpPr>
            <a:spLocks noGrp="1"/>
          </p:cNvSpPr>
          <p:nvPr>
            <p:ph type="title"/>
          </p:nvPr>
        </p:nvSpPr>
        <p:spPr>
          <a:xfrm>
            <a:off x="571499" y="802204"/>
            <a:ext cx="3478787" cy="1408062"/>
          </a:xfrm>
        </p:spPr>
        <p:txBody>
          <a:bodyPr anchor="t"/>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AF5AEC-77BC-4A52-8A56-C6479CA6A29D}"/>
              </a:ext>
            </a:extLst>
          </p:cNvPr>
          <p:cNvSpPr>
            <a:spLocks noGrp="1"/>
          </p:cNvSpPr>
          <p:nvPr>
            <p:ph type="pic" idx="1"/>
          </p:nvPr>
        </p:nvSpPr>
        <p:spPr>
          <a:xfrm>
            <a:off x="4723467" y="847384"/>
            <a:ext cx="6907844" cy="521681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60A9240-8762-4C7D-AF22-A844CB2EC871}"/>
              </a:ext>
            </a:extLst>
          </p:cNvPr>
          <p:cNvSpPr>
            <a:spLocks noGrp="1"/>
          </p:cNvSpPr>
          <p:nvPr>
            <p:ph type="body" sz="half" idx="2"/>
          </p:nvPr>
        </p:nvSpPr>
        <p:spPr>
          <a:xfrm>
            <a:off x="571498" y="2574906"/>
            <a:ext cx="3478787" cy="343571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995685-E45D-4E74-8B78-D3B8E85C434D}"/>
              </a:ext>
            </a:extLst>
          </p:cNvPr>
          <p:cNvSpPr>
            <a:spLocks noGrp="1"/>
          </p:cNvSpPr>
          <p:nvPr>
            <p:ph type="dt" sz="half" idx="10"/>
          </p:nvPr>
        </p:nvSpPr>
        <p:spPr/>
        <p:txBody>
          <a:bodyPr/>
          <a:lstStyle/>
          <a:p>
            <a:fld id="{1C8322F6-1C60-46CF-968C-BC20E470F443}" type="datetimeFigureOut">
              <a:rPr lang="en-US" smtClean="0"/>
              <a:t>6/2/2023</a:t>
            </a:fld>
            <a:endParaRPr lang="en-US"/>
          </a:p>
        </p:txBody>
      </p:sp>
      <p:sp>
        <p:nvSpPr>
          <p:cNvPr id="6" name="Footer Placeholder 5">
            <a:extLst>
              <a:ext uri="{FF2B5EF4-FFF2-40B4-BE49-F238E27FC236}">
                <a16:creationId xmlns:a16="http://schemas.microsoft.com/office/drawing/2014/main" id="{321FCBA3-0FF5-47C2-901A-645F6185D2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030381-5320-46AD-A0B9-7C04B3E5A202}"/>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8" name="Straight Connector 7">
            <a:extLst>
              <a:ext uri="{FF2B5EF4-FFF2-40B4-BE49-F238E27FC236}">
                <a16:creationId xmlns:a16="http://schemas.microsoft.com/office/drawing/2014/main" id="{5357A432-D933-402A-8657-216EE20450EE}"/>
              </a:ext>
            </a:extLst>
          </p:cNvPr>
          <p:cNvCxnSpPr>
            <a:cxnSpLocks/>
          </p:cNvCxnSpPr>
          <p:nvPr/>
        </p:nvCxnSpPr>
        <p:spPr>
          <a:xfrm flipH="1">
            <a:off x="571500"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1B1E0F3-D71B-436F-A10B-B6EA7125F684}"/>
              </a:ext>
            </a:extLst>
          </p:cNvPr>
          <p:cNvCxnSpPr>
            <a:cxnSpLocks/>
          </p:cNvCxnSpPr>
          <p:nvPr/>
        </p:nvCxnSpPr>
        <p:spPr>
          <a:xfrm flipV="1">
            <a:off x="4419601"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DEE64F5-2B48-4A2E-BA5E-1D37F1A7C9A3}"/>
              </a:ext>
            </a:extLst>
          </p:cNvPr>
          <p:cNvCxnSpPr>
            <a:cxnSpLocks/>
          </p:cNvCxnSpPr>
          <p:nvPr/>
        </p:nvCxnSpPr>
        <p:spPr>
          <a:xfrm flipH="1">
            <a:off x="571501" y="2406845"/>
            <a:ext cx="38481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99BF9AA-A2C8-4233-B597-EB11C6D6A0E0}"/>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6382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E1467D-9ED1-4211-A71E-41C91C755C9D}"/>
              </a:ext>
            </a:extLst>
          </p:cNvPr>
          <p:cNvSpPr>
            <a:spLocks noGrp="1"/>
          </p:cNvSpPr>
          <p:nvPr>
            <p:ph type="title"/>
          </p:nvPr>
        </p:nvSpPr>
        <p:spPr>
          <a:xfrm>
            <a:off x="571500" y="689289"/>
            <a:ext cx="11049000" cy="108410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F8A6A1-C9C7-4FDF-B4DA-1E86B6A355F8}"/>
              </a:ext>
            </a:extLst>
          </p:cNvPr>
          <p:cNvSpPr>
            <a:spLocks noGrp="1"/>
          </p:cNvSpPr>
          <p:nvPr>
            <p:ph type="body" idx="1"/>
          </p:nvPr>
        </p:nvSpPr>
        <p:spPr>
          <a:xfrm>
            <a:off x="571499" y="2075688"/>
            <a:ext cx="11059811" cy="38180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ACC44A-C635-4CD0-90E9-D9503AF4CCF2}"/>
              </a:ext>
            </a:extLst>
          </p:cNvPr>
          <p:cNvSpPr>
            <a:spLocks noGrp="1"/>
          </p:cNvSpPr>
          <p:nvPr>
            <p:ph type="dt" sz="half" idx="2"/>
          </p:nvPr>
        </p:nvSpPr>
        <p:spPr>
          <a:xfrm>
            <a:off x="8036732" y="6397103"/>
            <a:ext cx="3091928" cy="365125"/>
          </a:xfrm>
          <a:prstGeom prst="rect">
            <a:avLst/>
          </a:prstGeom>
        </p:spPr>
        <p:txBody>
          <a:bodyPr vert="horz" lIns="91440" tIns="45720" rIns="91440" bIns="45720" rtlCol="0" anchor="ctr"/>
          <a:lstStyle>
            <a:lvl1pPr algn="r">
              <a:defRPr sz="800" cap="all" spc="200" baseline="0">
                <a:solidFill>
                  <a:schemeClr val="tx1"/>
                </a:solidFill>
              </a:defRPr>
            </a:lvl1pPr>
          </a:lstStyle>
          <a:p>
            <a:fld id="{1C8322F6-1C60-46CF-968C-BC20E470F443}" type="datetimeFigureOut">
              <a:rPr lang="en-US" smtClean="0"/>
              <a:t>6/2/2023</a:t>
            </a:fld>
            <a:endParaRPr lang="en-US"/>
          </a:p>
        </p:txBody>
      </p:sp>
      <p:sp>
        <p:nvSpPr>
          <p:cNvPr id="5" name="Footer Placeholder 4">
            <a:extLst>
              <a:ext uri="{FF2B5EF4-FFF2-40B4-BE49-F238E27FC236}">
                <a16:creationId xmlns:a16="http://schemas.microsoft.com/office/drawing/2014/main" id="{58ABF682-1A47-492C-81E3-9DB0A50ECB1F}"/>
              </a:ext>
            </a:extLst>
          </p:cNvPr>
          <p:cNvSpPr>
            <a:spLocks noGrp="1"/>
          </p:cNvSpPr>
          <p:nvPr>
            <p:ph type="ftr" sz="quarter" idx="3"/>
          </p:nvPr>
        </p:nvSpPr>
        <p:spPr>
          <a:xfrm>
            <a:off x="475782" y="6397103"/>
            <a:ext cx="4114800" cy="365125"/>
          </a:xfrm>
          <a:prstGeom prst="rect">
            <a:avLst/>
          </a:prstGeom>
        </p:spPr>
        <p:txBody>
          <a:bodyPr vert="horz" lIns="91440" tIns="45720" rIns="91440" bIns="45720" rtlCol="0" anchor="ctr"/>
          <a:lstStyle>
            <a:lvl1pPr algn="l">
              <a:defRPr sz="800" cap="all" spc="2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CCC814B-9105-44ED-98A9-D326B2E2605C}"/>
              </a:ext>
            </a:extLst>
          </p:cNvPr>
          <p:cNvSpPr>
            <a:spLocks noGrp="1"/>
          </p:cNvSpPr>
          <p:nvPr>
            <p:ph type="sldNum" sz="quarter" idx="4"/>
          </p:nvPr>
        </p:nvSpPr>
        <p:spPr>
          <a:xfrm>
            <a:off x="11024553" y="6397103"/>
            <a:ext cx="700775" cy="365125"/>
          </a:xfrm>
          <a:prstGeom prst="rect">
            <a:avLst/>
          </a:prstGeom>
        </p:spPr>
        <p:txBody>
          <a:bodyPr vert="horz" lIns="91440" tIns="45720" rIns="91440" bIns="45720" rtlCol="0" anchor="ctr"/>
          <a:lstStyle>
            <a:lvl1pPr algn="r">
              <a:defRPr sz="800">
                <a:solidFill>
                  <a:schemeClr val="tx1"/>
                </a:solidFill>
              </a:defRPr>
            </a:lvl1pPr>
          </a:lstStyle>
          <a:p>
            <a:fld id="{5EEB83C2-341F-4C28-A243-1C56DDDA54D3}" type="slidenum">
              <a:rPr lang="en-US" smtClean="0"/>
              <a:t>‹#›</a:t>
            </a:fld>
            <a:endParaRPr lang="en-US"/>
          </a:p>
        </p:txBody>
      </p:sp>
      <p:cxnSp>
        <p:nvCxnSpPr>
          <p:cNvPr id="20" name="Straight Connector 19">
            <a:extLst>
              <a:ext uri="{FF2B5EF4-FFF2-40B4-BE49-F238E27FC236}">
                <a16:creationId xmlns:a16="http://schemas.microsoft.com/office/drawing/2014/main" id="{A6814345-41DE-42C5-8657-66C1417DF81A}"/>
              </a:ext>
            </a:extLst>
          </p:cNvPr>
          <p:cNvCxnSpPr>
            <a:cxnSpLocks/>
          </p:cNvCxnSpPr>
          <p:nvPr/>
        </p:nvCxnSpPr>
        <p:spPr>
          <a:xfrm flipH="1">
            <a:off x="566094" y="6286347"/>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E68E419-3727-4F5E-8840-AF149B33B0B7}"/>
              </a:ext>
            </a:extLst>
          </p:cNvPr>
          <p:cNvCxnSpPr>
            <a:cxnSpLocks/>
          </p:cNvCxnSpPr>
          <p:nvPr/>
        </p:nvCxnSpPr>
        <p:spPr>
          <a:xfrm flipH="1">
            <a:off x="577485" y="1883336"/>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519B6EC-D7AE-452F-8D0C-D11BD3377F3E}"/>
              </a:ext>
            </a:extLst>
          </p:cNvPr>
          <p:cNvCxnSpPr>
            <a:cxnSpLocks/>
          </p:cNvCxnSpPr>
          <p:nvPr/>
        </p:nvCxnSpPr>
        <p:spPr>
          <a:xfrm flipH="1">
            <a:off x="577485"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0597488"/>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52" r:id="rId4"/>
    <p:sldLayoutId id="2147483753" r:id="rId5"/>
    <p:sldLayoutId id="2147483758" r:id="rId6"/>
    <p:sldLayoutId id="2147483754" r:id="rId7"/>
    <p:sldLayoutId id="2147483755" r:id="rId8"/>
    <p:sldLayoutId id="2147483756" r:id="rId9"/>
    <p:sldLayoutId id="2147483757" r:id="rId10"/>
    <p:sldLayoutId id="2147483759" r:id="rId11"/>
  </p:sldLayoutIdLst>
  <p:txStyles>
    <p:titleStyle>
      <a:lvl1pPr algn="l" defTabSz="914400" rtl="0" eaLnBrk="1" latinLnBrk="0" hangingPunct="1">
        <a:lnSpc>
          <a:spcPct val="90000"/>
        </a:lnSpc>
        <a:spcBef>
          <a:spcPct val="0"/>
        </a:spcBef>
        <a:buNone/>
        <a:defRPr sz="4000" kern="1200" spc="-100" baseline="0">
          <a:solidFill>
            <a:schemeClr val="tx1"/>
          </a:solidFill>
          <a:latin typeface="Batang" panose="02030600000101010101" pitchFamily="18" charset="-127"/>
          <a:ea typeface="Batang" panose="02030600000101010101" pitchFamily="18" charset="-127"/>
          <a:cs typeface="+mj-cs"/>
        </a:defRPr>
      </a:lvl1pPr>
    </p:titleStyle>
    <p:bodyStyle>
      <a:lvl1pPr marL="228600" indent="-228600" algn="l" defTabSz="914400" rtl="0" eaLnBrk="1" latinLnBrk="0" hangingPunct="1">
        <a:lnSpc>
          <a:spcPct val="12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SzPct val="8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SzPct val="80000"/>
        <a:buFont typeface="Avenir Next LT Pro Light" panose="020B0304020202020204" pitchFamily="34" charset="0"/>
        <a:buChar char="–"/>
        <a:defRPr sz="1400" kern="1200">
          <a:solidFill>
            <a:schemeClr val="tx1"/>
          </a:solidFill>
          <a:latin typeface="+mn-lt"/>
          <a:ea typeface="+mn-ea"/>
          <a:cs typeface="+mn-cs"/>
        </a:defRPr>
      </a:lvl4pPr>
      <a:lvl5pPr marL="1280160" indent="-228600" algn="l" defTabSz="914400" rtl="0" eaLnBrk="1" latinLnBrk="0" hangingPunct="1">
        <a:lnSpc>
          <a:spcPct val="12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customXml" Target="../ink/ink7.xml"/><Relationship Id="rId13" Type="http://schemas.openxmlformats.org/officeDocument/2006/relationships/customXml" Target="../ink/ink12.xml"/><Relationship Id="rId18" Type="http://schemas.openxmlformats.org/officeDocument/2006/relationships/customXml" Target="../ink/ink17.xml"/><Relationship Id="rId26" Type="http://schemas.openxmlformats.org/officeDocument/2006/relationships/customXml" Target="../ink/ink25.xml"/><Relationship Id="rId3" Type="http://schemas.openxmlformats.org/officeDocument/2006/relationships/customXml" Target="../ink/ink3.xml"/><Relationship Id="rId21" Type="http://schemas.openxmlformats.org/officeDocument/2006/relationships/customXml" Target="../ink/ink20.xml"/><Relationship Id="rId7" Type="http://schemas.openxmlformats.org/officeDocument/2006/relationships/customXml" Target="../ink/ink6.xml"/><Relationship Id="rId12" Type="http://schemas.openxmlformats.org/officeDocument/2006/relationships/customXml" Target="../ink/ink11.xml"/><Relationship Id="rId17" Type="http://schemas.openxmlformats.org/officeDocument/2006/relationships/customXml" Target="../ink/ink16.xml"/><Relationship Id="rId25" Type="http://schemas.openxmlformats.org/officeDocument/2006/relationships/customXml" Target="../ink/ink24.xml"/><Relationship Id="rId2" Type="http://schemas.openxmlformats.org/officeDocument/2006/relationships/image" Target="../media/image7.png"/><Relationship Id="rId16" Type="http://schemas.openxmlformats.org/officeDocument/2006/relationships/customXml" Target="../ink/ink15.xml"/><Relationship Id="rId20" Type="http://schemas.openxmlformats.org/officeDocument/2006/relationships/customXml" Target="../ink/ink19.xml"/><Relationship Id="rId29" Type="http://schemas.openxmlformats.org/officeDocument/2006/relationships/image" Target="../media/image8.jpeg"/><Relationship Id="rId1" Type="http://schemas.openxmlformats.org/officeDocument/2006/relationships/slideLayout" Target="../slideLayouts/slideLayout2.xml"/><Relationship Id="rId6" Type="http://schemas.openxmlformats.org/officeDocument/2006/relationships/customXml" Target="../ink/ink5.xml"/><Relationship Id="rId11" Type="http://schemas.openxmlformats.org/officeDocument/2006/relationships/customXml" Target="../ink/ink10.xml"/><Relationship Id="rId24" Type="http://schemas.openxmlformats.org/officeDocument/2006/relationships/customXml" Target="../ink/ink23.xml"/><Relationship Id="rId5" Type="http://schemas.openxmlformats.org/officeDocument/2006/relationships/customXml" Target="../ink/ink4.xml"/><Relationship Id="rId15" Type="http://schemas.openxmlformats.org/officeDocument/2006/relationships/customXml" Target="../ink/ink14.xml"/><Relationship Id="rId23" Type="http://schemas.openxmlformats.org/officeDocument/2006/relationships/customXml" Target="../ink/ink22.xml"/><Relationship Id="rId28" Type="http://schemas.openxmlformats.org/officeDocument/2006/relationships/customXml" Target="../ink/ink27.xml"/><Relationship Id="rId10" Type="http://schemas.openxmlformats.org/officeDocument/2006/relationships/customXml" Target="../ink/ink9.xml"/><Relationship Id="rId19" Type="http://schemas.openxmlformats.org/officeDocument/2006/relationships/customXml" Target="../ink/ink18.xml"/><Relationship Id="rId4" Type="http://schemas.openxmlformats.org/officeDocument/2006/relationships/image" Target="../media/image6.png"/><Relationship Id="rId9" Type="http://schemas.openxmlformats.org/officeDocument/2006/relationships/customXml" Target="../ink/ink8.xml"/><Relationship Id="rId14" Type="http://schemas.openxmlformats.org/officeDocument/2006/relationships/customXml" Target="../ink/ink13.xml"/><Relationship Id="rId22" Type="http://schemas.openxmlformats.org/officeDocument/2006/relationships/customXml" Target="../ink/ink21.xml"/><Relationship Id="rId27" Type="http://schemas.openxmlformats.org/officeDocument/2006/relationships/customXml" Target="../ink/ink26.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1FD0F0B6-5415-4254-9E66-BE9C2FB0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29719F-7399-6875-4E5C-40645FF75B0E}"/>
              </a:ext>
            </a:extLst>
          </p:cNvPr>
          <p:cNvSpPr>
            <a:spLocks noGrp="1"/>
          </p:cNvSpPr>
          <p:nvPr>
            <p:ph type="ctrTitle"/>
          </p:nvPr>
        </p:nvSpPr>
        <p:spPr>
          <a:xfrm>
            <a:off x="521208" y="822960"/>
            <a:ext cx="3463784" cy="3454604"/>
          </a:xfrm>
        </p:spPr>
        <p:txBody>
          <a:bodyPr>
            <a:normAutofit/>
          </a:bodyPr>
          <a:lstStyle/>
          <a:p>
            <a:r>
              <a:rPr lang="en-US"/>
              <a:t>Liquid Level Detection</a:t>
            </a:r>
          </a:p>
        </p:txBody>
      </p:sp>
      <p:sp>
        <p:nvSpPr>
          <p:cNvPr id="3" name="Subtitle 2">
            <a:extLst>
              <a:ext uri="{FF2B5EF4-FFF2-40B4-BE49-F238E27FC236}">
                <a16:creationId xmlns:a16="http://schemas.microsoft.com/office/drawing/2014/main" id="{CB8D381D-DF0A-339D-0A9E-3297752386FC}"/>
              </a:ext>
            </a:extLst>
          </p:cNvPr>
          <p:cNvSpPr>
            <a:spLocks noGrp="1"/>
          </p:cNvSpPr>
          <p:nvPr>
            <p:ph type="subTitle" idx="1"/>
          </p:nvPr>
        </p:nvSpPr>
        <p:spPr>
          <a:xfrm>
            <a:off x="539496" y="4446150"/>
            <a:ext cx="3474600" cy="1457405"/>
          </a:xfrm>
        </p:spPr>
        <p:txBody>
          <a:bodyPr>
            <a:normAutofit/>
          </a:bodyPr>
          <a:lstStyle/>
          <a:p>
            <a:r>
              <a:rPr lang="en-US"/>
              <a:t>Group 1 Final</a:t>
            </a:r>
          </a:p>
        </p:txBody>
      </p:sp>
      <p:cxnSp>
        <p:nvCxnSpPr>
          <p:cNvPr id="22" name="Straight Connector 21">
            <a:extLst>
              <a:ext uri="{FF2B5EF4-FFF2-40B4-BE49-F238E27FC236}">
                <a16:creationId xmlns:a16="http://schemas.microsoft.com/office/drawing/2014/main" id="{8D66FEA8-8B71-461B-95A4-855374AB4C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19600"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A4B168A-A51F-4C91-A9E4-A2F203CB9D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0689"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3D spheres connected with a red line">
            <a:extLst>
              <a:ext uri="{FF2B5EF4-FFF2-40B4-BE49-F238E27FC236}">
                <a16:creationId xmlns:a16="http://schemas.microsoft.com/office/drawing/2014/main" id="{4375C90B-89B8-634D-236C-4416411A045C}"/>
              </a:ext>
            </a:extLst>
          </p:cNvPr>
          <p:cNvPicPr>
            <a:picLocks noChangeAspect="1"/>
          </p:cNvPicPr>
          <p:nvPr/>
        </p:nvPicPr>
        <p:blipFill rotWithShape="1">
          <a:blip r:embed="rId2"/>
          <a:srcRect t="810" r="-2" b="-2"/>
          <a:stretch/>
        </p:blipFill>
        <p:spPr>
          <a:xfrm>
            <a:off x="4699947" y="852351"/>
            <a:ext cx="6920549" cy="5148368"/>
          </a:xfrm>
          <a:prstGeom prst="rect">
            <a:avLst/>
          </a:prstGeom>
        </p:spPr>
      </p:pic>
      <p:cxnSp>
        <p:nvCxnSpPr>
          <p:cNvPr id="26" name="Straight Connector 25">
            <a:extLst>
              <a:ext uri="{FF2B5EF4-FFF2-40B4-BE49-F238E27FC236}">
                <a16:creationId xmlns:a16="http://schemas.microsoft.com/office/drawing/2014/main" id="{A5407E01-913B-484C-A03C-2C64028471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0" y="6286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511D3849-6FF0-EC8F-909F-A5757CAB6857}"/>
              </a:ext>
            </a:extLst>
          </p:cNvPr>
          <p:cNvSpPr txBox="1"/>
          <p:nvPr/>
        </p:nvSpPr>
        <p:spPr>
          <a:xfrm>
            <a:off x="367323" y="3282462"/>
            <a:ext cx="3337166" cy="1200329"/>
          </a:xfrm>
          <a:prstGeom prst="rect">
            <a:avLst/>
          </a:prstGeom>
          <a:noFill/>
        </p:spPr>
        <p:txBody>
          <a:bodyPr wrap="square" rtlCol="0">
            <a:spAutoFit/>
          </a:bodyPr>
          <a:lstStyle/>
          <a:p>
            <a:pPr rtl="0" fontAlgn="base"/>
            <a:r>
              <a:rPr lang="en-US" sz="1800" b="0" i="0">
                <a:solidFill>
                  <a:srgbClr val="000000"/>
                </a:solidFill>
                <a:effectLst/>
                <a:latin typeface="Calibri" panose="020F0502020204030204" pitchFamily="34" charset="0"/>
              </a:rPr>
              <a:t>Aaron Cochran​ </a:t>
            </a:r>
            <a:endParaRPr lang="en-US" b="0" i="0">
              <a:solidFill>
                <a:srgbClr val="000000"/>
              </a:solidFill>
              <a:effectLst/>
              <a:latin typeface="Segoe UI" panose="020B0502040204020203" pitchFamily="34" charset="0"/>
            </a:endParaRPr>
          </a:p>
          <a:p>
            <a:pPr rtl="0" fontAlgn="base"/>
            <a:r>
              <a:rPr lang="en-US" sz="1800" b="0" i="0">
                <a:solidFill>
                  <a:srgbClr val="000000"/>
                </a:solidFill>
                <a:effectLst/>
                <a:latin typeface="Calibri" panose="020F0502020204030204" pitchFamily="34" charset="0"/>
              </a:rPr>
              <a:t>Ian Brown </a:t>
            </a:r>
            <a:endParaRPr lang="en-US" b="0" i="0">
              <a:solidFill>
                <a:srgbClr val="000000"/>
              </a:solidFill>
              <a:effectLst/>
              <a:latin typeface="Segoe UI" panose="020B0502040204020203" pitchFamily="34" charset="0"/>
            </a:endParaRPr>
          </a:p>
          <a:p>
            <a:pPr rtl="0" fontAlgn="base"/>
            <a:r>
              <a:rPr lang="en-US" sz="1800" b="0" i="0">
                <a:solidFill>
                  <a:srgbClr val="000000"/>
                </a:solidFill>
                <a:effectLst/>
                <a:latin typeface="Calibri" panose="020F0502020204030204" pitchFamily="34" charset="0"/>
              </a:rPr>
              <a:t>​Varun </a:t>
            </a:r>
            <a:r>
              <a:rPr lang="en-US" sz="1800" b="0" i="0" err="1">
                <a:solidFill>
                  <a:srgbClr val="000000"/>
                </a:solidFill>
                <a:effectLst/>
                <a:latin typeface="Calibri" panose="020F0502020204030204" pitchFamily="34" charset="0"/>
              </a:rPr>
              <a:t>Vijaywargi</a:t>
            </a:r>
            <a:r>
              <a:rPr lang="en-US" sz="1800" b="0" i="0">
                <a:solidFill>
                  <a:srgbClr val="000000"/>
                </a:solidFill>
                <a:effectLst/>
                <a:latin typeface="Calibri" panose="020F0502020204030204" pitchFamily="34" charset="0"/>
              </a:rPr>
              <a:t>​ </a:t>
            </a:r>
            <a:endParaRPr lang="en-US" b="0" i="0">
              <a:solidFill>
                <a:srgbClr val="000000"/>
              </a:solidFill>
              <a:effectLst/>
              <a:latin typeface="Segoe UI" panose="020B0502040204020203" pitchFamily="34" charset="0"/>
            </a:endParaRPr>
          </a:p>
          <a:p>
            <a:pPr rtl="0" fontAlgn="base"/>
            <a:r>
              <a:rPr lang="en-US" sz="1800" b="0" i="0" err="1">
                <a:solidFill>
                  <a:srgbClr val="000000"/>
                </a:solidFill>
                <a:effectLst/>
                <a:latin typeface="Calibri" panose="020F0502020204030204" pitchFamily="34" charset="0"/>
              </a:rPr>
              <a:t>Vamsidhar</a:t>
            </a:r>
            <a:r>
              <a:rPr lang="en-US" sz="1800" b="0" i="0">
                <a:solidFill>
                  <a:srgbClr val="000000"/>
                </a:solidFill>
                <a:effectLst/>
                <a:latin typeface="Calibri" panose="020F0502020204030204" pitchFamily="34" charset="0"/>
              </a:rPr>
              <a:t> Reddy </a:t>
            </a:r>
            <a:r>
              <a:rPr lang="en-US" sz="1800" b="0" i="0" err="1">
                <a:solidFill>
                  <a:srgbClr val="000000"/>
                </a:solidFill>
                <a:effectLst/>
                <a:latin typeface="Calibri" panose="020F0502020204030204" pitchFamily="34" charset="0"/>
              </a:rPr>
              <a:t>Bhavanam</a:t>
            </a:r>
            <a:r>
              <a:rPr lang="en-US" sz="1800" b="0" i="0">
                <a:solidFill>
                  <a:srgbClr val="000000"/>
                </a:solidFill>
                <a:effectLst/>
                <a:latin typeface="Calibri" panose="020F0502020204030204" pitchFamily="34" charset="0"/>
              </a:rPr>
              <a:t>​ </a:t>
            </a:r>
            <a:endParaRPr lang="en-US" b="0" i="0">
              <a:solidFill>
                <a:srgbClr val="000000"/>
              </a:solidFill>
              <a:effectLst/>
              <a:latin typeface="Segoe UI" panose="020B0502040204020203" pitchFamily="34" charset="0"/>
            </a:endParaRPr>
          </a:p>
        </p:txBody>
      </p:sp>
      <p:sp>
        <p:nvSpPr>
          <p:cNvPr id="6" name="TextBox 5">
            <a:extLst>
              <a:ext uri="{FF2B5EF4-FFF2-40B4-BE49-F238E27FC236}">
                <a16:creationId xmlns:a16="http://schemas.microsoft.com/office/drawing/2014/main" id="{48572778-E6C9-FF5B-1ED0-5A84FF35C14A}"/>
              </a:ext>
            </a:extLst>
          </p:cNvPr>
          <p:cNvSpPr txBox="1"/>
          <p:nvPr/>
        </p:nvSpPr>
        <p:spPr>
          <a:xfrm>
            <a:off x="521208" y="4865736"/>
            <a:ext cx="2956638" cy="369332"/>
          </a:xfrm>
          <a:prstGeom prst="rect">
            <a:avLst/>
          </a:prstGeom>
          <a:noFill/>
        </p:spPr>
        <p:txBody>
          <a:bodyPr wrap="square" rtlCol="0">
            <a:spAutoFit/>
          </a:bodyPr>
          <a:lstStyle/>
          <a:p>
            <a:r>
              <a:rPr lang="en-US"/>
              <a:t>BUS ADM 745 </a:t>
            </a:r>
          </a:p>
        </p:txBody>
      </p:sp>
    </p:spTree>
    <p:extLst>
      <p:ext uri="{BB962C8B-B14F-4D97-AF65-F5344CB8AC3E}">
        <p14:creationId xmlns:p14="http://schemas.microsoft.com/office/powerpoint/2010/main" val="200635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Data for workshop 2</a:t>
            </a:r>
          </a:p>
        </p:txBody>
      </p:sp>
      <p:sp>
        <p:nvSpPr>
          <p:cNvPr id="6" name="TextBox 5">
            <a:extLst>
              <a:ext uri="{FF2B5EF4-FFF2-40B4-BE49-F238E27FC236}">
                <a16:creationId xmlns:a16="http://schemas.microsoft.com/office/drawing/2014/main" id="{8A7A3A55-A5E3-5027-A09D-A52402DE2CE6}"/>
              </a:ext>
            </a:extLst>
          </p:cNvPr>
          <p:cNvSpPr txBox="1"/>
          <p:nvPr/>
        </p:nvSpPr>
        <p:spPr>
          <a:xfrm>
            <a:off x="571499" y="2078182"/>
            <a:ext cx="11149445" cy="3334952"/>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dirty="0"/>
              <a:t>Images from both recipe 1 vials and recipe 3 vials were used</a:t>
            </a:r>
          </a:p>
          <a:p>
            <a:pPr marL="285750" indent="-285750">
              <a:lnSpc>
                <a:spcPct val="200000"/>
              </a:lnSpc>
              <a:buFont typeface="Arial" panose="020B0604020202020204" pitchFamily="34" charset="0"/>
              <a:buChar char="•"/>
            </a:pPr>
            <a:r>
              <a:rPr lang="en-US" dirty="0"/>
              <a:t>Wrote code to sort images based on weight into overfill, under fill, and proper fill.</a:t>
            </a:r>
          </a:p>
          <a:p>
            <a:pPr marL="285750" indent="-285750">
              <a:lnSpc>
                <a:spcPct val="200000"/>
              </a:lnSpc>
              <a:buFont typeface="Arial" panose="020B0604020202020204" pitchFamily="34" charset="0"/>
              <a:buChar char="•"/>
            </a:pPr>
            <a:r>
              <a:rPr lang="en-US" dirty="0"/>
              <a:t>Weight data was flawed, we used visual inspect to manually classify images.</a:t>
            </a:r>
          </a:p>
          <a:p>
            <a:pPr marL="285750" indent="-285750">
              <a:lnSpc>
                <a:spcPct val="200000"/>
              </a:lnSpc>
              <a:buFont typeface="Arial" panose="020B0604020202020204" pitchFamily="34" charset="0"/>
              <a:buChar char="•"/>
            </a:pPr>
            <a:r>
              <a:rPr lang="en-US" dirty="0"/>
              <a:t>Cropped images to isolate just the vial and reduce background for the image classifier using photo. editing software to apply the cropping consistently across all images.</a:t>
            </a:r>
          </a:p>
          <a:p>
            <a:pPr marL="285750" indent="-285750">
              <a:lnSpc>
                <a:spcPct val="200000"/>
              </a:lnSpc>
              <a:buFont typeface="Arial" panose="020B0604020202020204" pitchFamily="34" charset="0"/>
              <a:buChar char="•"/>
            </a:pPr>
            <a:endParaRPr lang="en-US" dirty="0"/>
          </a:p>
        </p:txBody>
      </p:sp>
    </p:spTree>
    <p:extLst>
      <p:ext uri="{BB962C8B-B14F-4D97-AF65-F5344CB8AC3E}">
        <p14:creationId xmlns:p14="http://schemas.microsoft.com/office/powerpoint/2010/main" val="3037318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5810D-965A-8BCB-CF1A-40737F5BAAB2}"/>
              </a:ext>
            </a:extLst>
          </p:cNvPr>
          <p:cNvSpPr>
            <a:spLocks noGrp="1"/>
          </p:cNvSpPr>
          <p:nvPr>
            <p:ph type="title"/>
          </p:nvPr>
        </p:nvSpPr>
        <p:spPr/>
        <p:txBody>
          <a:bodyPr/>
          <a:lstStyle/>
          <a:p>
            <a:r>
              <a:rPr lang="en-US"/>
              <a:t>Images Cropped to Exclude Background</a:t>
            </a:r>
          </a:p>
        </p:txBody>
      </p:sp>
      <p:pic>
        <p:nvPicPr>
          <p:cNvPr id="5" name="Picture 4" descr="A picture containing text, beverage, alcohol&#10;&#10;Description automatically generated">
            <a:extLst>
              <a:ext uri="{FF2B5EF4-FFF2-40B4-BE49-F238E27FC236}">
                <a16:creationId xmlns:a16="http://schemas.microsoft.com/office/drawing/2014/main" id="{D5C38578-968C-26F8-D0C1-84709C2E45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9793" y="1997020"/>
            <a:ext cx="1176812" cy="4172333"/>
          </a:xfrm>
          <a:prstGeom prst="rect">
            <a:avLst/>
          </a:prstGeom>
        </p:spPr>
      </p:pic>
      <p:pic>
        <p:nvPicPr>
          <p:cNvPr id="7" name="Picture 6" descr="A picture containing indoor, wall, kitchen&#10;&#10;Description automatically generated">
            <a:extLst>
              <a:ext uri="{FF2B5EF4-FFF2-40B4-BE49-F238E27FC236}">
                <a16:creationId xmlns:a16="http://schemas.microsoft.com/office/drawing/2014/main" id="{F84D373F-54E1-9EA0-3619-1084E360EE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4269" y="1993660"/>
            <a:ext cx="5562255" cy="4171691"/>
          </a:xfrm>
          <a:prstGeom prst="rect">
            <a:avLst/>
          </a:prstGeom>
        </p:spPr>
      </p:pic>
    </p:spTree>
    <p:extLst>
      <p:ext uri="{BB962C8B-B14F-4D97-AF65-F5344CB8AC3E}">
        <p14:creationId xmlns:p14="http://schemas.microsoft.com/office/powerpoint/2010/main" val="13516198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Model for workshop 2</a:t>
            </a:r>
          </a:p>
        </p:txBody>
      </p:sp>
      <p:sp>
        <p:nvSpPr>
          <p:cNvPr id="3" name="Content Placeholder 2">
            <a:extLst>
              <a:ext uri="{FF2B5EF4-FFF2-40B4-BE49-F238E27FC236}">
                <a16:creationId xmlns:a16="http://schemas.microsoft.com/office/drawing/2014/main" id="{755A857D-7D23-100C-71F8-4B7A63F909FB}"/>
              </a:ext>
            </a:extLst>
          </p:cNvPr>
          <p:cNvSpPr>
            <a:spLocks noGrp="1"/>
          </p:cNvSpPr>
          <p:nvPr>
            <p:ph idx="1"/>
          </p:nvPr>
        </p:nvSpPr>
        <p:spPr/>
        <p:txBody>
          <a:bodyPr/>
          <a:lstStyle/>
          <a:p>
            <a:r>
              <a:rPr lang="en-US" dirty="0"/>
              <a:t>Loaded images into Custom vision application.</a:t>
            </a:r>
          </a:p>
          <a:p>
            <a:r>
              <a:rPr lang="en-US" dirty="0"/>
              <a:t>Used small number of samples from the properly filled set so that training data would be balanced.</a:t>
            </a:r>
          </a:p>
          <a:p>
            <a:r>
              <a:rPr lang="en-US" dirty="0"/>
              <a:t>Cropped photos worked to help the model isolate relevant feature increasing accuracy from 75% to 100%.</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72817355-46C0-354B-476F-C1E6810CB5E2}"/>
                  </a:ext>
                </a:extLst>
              </p14:cNvPr>
              <p14:cNvContentPartPr/>
              <p14:nvPr/>
            </p14:nvContentPartPr>
            <p14:xfrm>
              <a:off x="1792870" y="4394254"/>
              <a:ext cx="360" cy="360"/>
            </p14:xfrm>
          </p:contentPart>
        </mc:Choice>
        <mc:Fallback xmlns="">
          <p:pic>
            <p:nvPicPr>
              <p:cNvPr id="4" name="Ink 3">
                <a:extLst>
                  <a:ext uri="{FF2B5EF4-FFF2-40B4-BE49-F238E27FC236}">
                    <a16:creationId xmlns:a16="http://schemas.microsoft.com/office/drawing/2014/main" id="{72817355-46C0-354B-476F-C1E6810CB5E2}"/>
                  </a:ext>
                </a:extLst>
              </p:cNvPr>
              <p:cNvPicPr/>
              <p:nvPr/>
            </p:nvPicPr>
            <p:blipFill>
              <a:blip r:embed="rId3"/>
              <a:stretch>
                <a:fillRect/>
              </a:stretch>
            </p:blipFill>
            <p:spPr>
              <a:xfrm>
                <a:off x="1783870" y="4385254"/>
                <a:ext cx="18000" cy="18000"/>
              </a:xfrm>
              <a:prstGeom prst="rect">
                <a:avLst/>
              </a:prstGeom>
            </p:spPr>
          </p:pic>
        </mc:Fallback>
      </mc:AlternateContent>
    </p:spTree>
    <p:extLst>
      <p:ext uri="{BB962C8B-B14F-4D97-AF65-F5344CB8AC3E}">
        <p14:creationId xmlns:p14="http://schemas.microsoft.com/office/powerpoint/2010/main" val="2898067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 Summary and conclusions for workshop 2</a:t>
            </a:r>
          </a:p>
        </p:txBody>
      </p:sp>
      <p:sp>
        <p:nvSpPr>
          <p:cNvPr id="3" name="Content Placeholder 2">
            <a:extLst>
              <a:ext uri="{FF2B5EF4-FFF2-40B4-BE49-F238E27FC236}">
                <a16:creationId xmlns:a16="http://schemas.microsoft.com/office/drawing/2014/main" id="{755A857D-7D23-100C-71F8-4B7A63F909FB}"/>
              </a:ext>
            </a:extLst>
          </p:cNvPr>
          <p:cNvSpPr>
            <a:spLocks noGrp="1"/>
          </p:cNvSpPr>
          <p:nvPr>
            <p:ph idx="1"/>
          </p:nvPr>
        </p:nvSpPr>
        <p:spPr/>
        <p:txBody>
          <a:bodyPr>
            <a:normAutofit/>
          </a:bodyPr>
          <a:lstStyle/>
          <a:p>
            <a:endParaRPr lang="en-US" dirty="0"/>
          </a:p>
          <a:p>
            <a:r>
              <a:rPr lang="en-US" dirty="0"/>
              <a:t>Model was able to correctly predict over-fill under-fill and proper-fill from test images.</a:t>
            </a:r>
          </a:p>
          <a:p>
            <a:r>
              <a:rPr lang="en-US" dirty="0"/>
              <a:t>Had some confusion with properly filled recipe 3 vials being classified as likely underfilled.</a:t>
            </a:r>
          </a:p>
          <a:p>
            <a:r>
              <a:rPr lang="en-US" dirty="0"/>
              <a:t>Larger training set would likely result in more precise classifications even when determining the ranges for how underfilled or overfilled the product is.</a:t>
            </a:r>
          </a:p>
          <a:p>
            <a:r>
              <a:rPr lang="en-US" dirty="0"/>
              <a:t>Has the ability to catch leaking or damaged containers even if they initially passed inspection. </a:t>
            </a:r>
          </a:p>
          <a:p>
            <a:endParaRPr lang="en-US" dirty="0"/>
          </a:p>
        </p:txBody>
      </p:sp>
    </p:spTree>
    <p:extLst>
      <p:ext uri="{BB962C8B-B14F-4D97-AF65-F5344CB8AC3E}">
        <p14:creationId xmlns:p14="http://schemas.microsoft.com/office/powerpoint/2010/main" val="7165801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FEC5E-CA9E-49BC-1EEC-7FF459F6B86F}"/>
              </a:ext>
            </a:extLst>
          </p:cNvPr>
          <p:cNvSpPr>
            <a:spLocks noGrp="1"/>
          </p:cNvSpPr>
          <p:nvPr>
            <p:ph type="title"/>
          </p:nvPr>
        </p:nvSpPr>
        <p:spPr/>
        <p:txBody>
          <a:bodyPr/>
          <a:lstStyle/>
          <a:p>
            <a:r>
              <a:rPr lang="en-US"/>
              <a:t>Idealized Project </a:t>
            </a:r>
          </a:p>
        </p:txBody>
      </p:sp>
      <p:sp>
        <p:nvSpPr>
          <p:cNvPr id="3" name="Content Placeholder 2">
            <a:extLst>
              <a:ext uri="{FF2B5EF4-FFF2-40B4-BE49-F238E27FC236}">
                <a16:creationId xmlns:a16="http://schemas.microsoft.com/office/drawing/2014/main" id="{2A3C2E71-6C1C-DDD5-A606-0DE4EE760DCA}"/>
              </a:ext>
            </a:extLst>
          </p:cNvPr>
          <p:cNvSpPr>
            <a:spLocks noGrp="1"/>
          </p:cNvSpPr>
          <p:nvPr>
            <p:ph idx="1"/>
          </p:nvPr>
        </p:nvSpPr>
        <p:spPr/>
        <p:txBody>
          <a:bodyPr/>
          <a:lstStyle/>
          <a:p>
            <a:r>
              <a:rPr lang="en-US" dirty="0"/>
              <a:t>With more data project 1 could be improved to allow rework of a broader set of failed products.</a:t>
            </a:r>
          </a:p>
          <a:p>
            <a:r>
              <a:rPr lang="en-US" dirty="0"/>
              <a:t>Using the visual inspection RGB data, a classifier could be made to indicate what ingredient is missing or overfilled for vials that do not pass visual inspection.</a:t>
            </a:r>
          </a:p>
          <a:p>
            <a:r>
              <a:rPr lang="en-US" dirty="0"/>
              <a:t>Custom vision models from project 2 could also be improved to classify leaking or broken containers that might have passed inspection but are no longer properly filled so they don’t go out to customers.</a:t>
            </a:r>
          </a:p>
          <a:p>
            <a:r>
              <a:rPr lang="en-US" dirty="0"/>
              <a:t>The vision model could also be fine tuned to determine more precisely how much the vials are over/under filled.</a:t>
            </a:r>
          </a:p>
          <a:p>
            <a:endParaRPr lang="en-US" dirty="0"/>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369AB583-FF0C-16BA-9850-0E1504304AB6}"/>
                  </a:ext>
                </a:extLst>
              </p14:cNvPr>
              <p14:cNvContentPartPr/>
              <p14:nvPr/>
            </p14:nvContentPartPr>
            <p14:xfrm>
              <a:off x="10397230" y="4385614"/>
              <a:ext cx="360" cy="360"/>
            </p14:xfrm>
          </p:contentPart>
        </mc:Choice>
        <mc:Fallback xmlns="">
          <p:pic>
            <p:nvPicPr>
              <p:cNvPr id="4" name="Ink 3">
                <a:extLst>
                  <a:ext uri="{FF2B5EF4-FFF2-40B4-BE49-F238E27FC236}">
                    <a16:creationId xmlns:a16="http://schemas.microsoft.com/office/drawing/2014/main" id="{369AB583-FF0C-16BA-9850-0E1504304AB6}"/>
                  </a:ext>
                </a:extLst>
              </p:cNvPr>
              <p:cNvPicPr/>
              <p:nvPr/>
            </p:nvPicPr>
            <p:blipFill>
              <a:blip r:embed="rId3"/>
              <a:stretch>
                <a:fillRect/>
              </a:stretch>
            </p:blipFill>
            <p:spPr>
              <a:xfrm>
                <a:off x="10388230" y="4376614"/>
                <a:ext cx="18000" cy="18000"/>
              </a:xfrm>
              <a:prstGeom prst="rect">
                <a:avLst/>
              </a:prstGeom>
            </p:spPr>
          </p:pic>
        </mc:Fallback>
      </mc:AlternateContent>
    </p:spTree>
    <p:extLst>
      <p:ext uri="{BB962C8B-B14F-4D97-AF65-F5344CB8AC3E}">
        <p14:creationId xmlns:p14="http://schemas.microsoft.com/office/powerpoint/2010/main" val="85222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4F96EA-DD77-E07D-04B6-482F6345E375}"/>
              </a:ext>
            </a:extLst>
          </p:cNvPr>
          <p:cNvPicPr>
            <a:picLocks noChangeAspect="1"/>
          </p:cNvPicPr>
          <p:nvPr/>
        </p:nvPicPr>
        <p:blipFill>
          <a:blip r:embed="rId2"/>
          <a:stretch>
            <a:fillRect/>
          </a:stretch>
        </p:blipFill>
        <p:spPr>
          <a:xfrm>
            <a:off x="5476565" y="295370"/>
            <a:ext cx="6267259" cy="6267259"/>
          </a:xfrm>
          <a:prstGeom prst="rect">
            <a:avLst/>
          </a:prstGeom>
        </p:spPr>
      </p:pic>
      <p:grpSp>
        <p:nvGrpSpPr>
          <p:cNvPr id="42" name="Group 41">
            <a:extLst>
              <a:ext uri="{FF2B5EF4-FFF2-40B4-BE49-F238E27FC236}">
                <a16:creationId xmlns:a16="http://schemas.microsoft.com/office/drawing/2014/main" id="{EA5DEBFD-9F1D-7607-523B-6EA7D8BEBBCA}"/>
              </a:ext>
            </a:extLst>
          </p:cNvPr>
          <p:cNvGrpSpPr/>
          <p:nvPr/>
        </p:nvGrpSpPr>
        <p:grpSpPr>
          <a:xfrm>
            <a:off x="8767525" y="3120167"/>
            <a:ext cx="1308240" cy="1162440"/>
            <a:chOff x="9919431" y="3690182"/>
            <a:chExt cx="1308240" cy="1162440"/>
          </a:xfrm>
        </p:grpSpPr>
        <p:sp>
          <p:nvSpPr>
            <p:cNvPr id="24" name="Elipse 23">
              <a:extLst>
                <a:ext uri="{FF2B5EF4-FFF2-40B4-BE49-F238E27FC236}">
                  <a16:creationId xmlns:a16="http://schemas.microsoft.com/office/drawing/2014/main" id="{946E8EE8-EEFA-407B-B5CC-37217FA65851}"/>
                </a:ext>
              </a:extLst>
            </p:cNvPr>
            <p:cNvSpPr/>
            <p:nvPr/>
          </p:nvSpPr>
          <p:spPr>
            <a:xfrm>
              <a:off x="10221041" y="4046488"/>
              <a:ext cx="731520" cy="731520"/>
            </a:xfrm>
            <a:prstGeom prst="ellipse">
              <a:avLst/>
            </a:prstGeom>
            <a:solidFill>
              <a:srgbClr val="000000">
                <a:alpha val="5000"/>
              </a:srgbClr>
            </a:solidFill>
            <a:ln w="18000">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wrap="none" rtlCol="0" anchor="ctr" anchorCtr="1"/>
            <a:lstStyle/>
            <a:p>
              <a:endParaRPr lang="en-US">
                <a:solidFill>
                  <a:srgbClr val="000000"/>
                </a:solidFill>
              </a:endParaRPr>
            </a:p>
          </p:txBody>
        </p:sp>
        <mc:AlternateContent xmlns:mc="http://schemas.openxmlformats.org/markup-compatibility/2006" xmlns:p14="http://schemas.microsoft.com/office/powerpoint/2010/main">
          <mc:Choice Requires="p14">
            <p:contentPart p14:bwMode="auto" r:id="rId3">
              <p14:nvContentPartPr>
                <p14:cNvPr id="16" name="Ink 15">
                  <a:extLst>
                    <a:ext uri="{FF2B5EF4-FFF2-40B4-BE49-F238E27FC236}">
                      <a16:creationId xmlns:a16="http://schemas.microsoft.com/office/drawing/2014/main" id="{8B36070C-2D6F-A35A-0FB4-CDD648291A24}"/>
                    </a:ext>
                  </a:extLst>
                </p14:cNvPr>
                <p14:cNvContentPartPr/>
                <p14:nvPr/>
              </p14:nvContentPartPr>
              <p14:xfrm>
                <a:off x="10054431" y="4650662"/>
                <a:ext cx="360" cy="360"/>
              </p14:xfrm>
            </p:contentPart>
          </mc:Choice>
          <mc:Fallback xmlns="">
            <p:pic>
              <p:nvPicPr>
                <p:cNvPr id="16" name="Ink 15">
                  <a:extLst>
                    <a:ext uri="{FF2B5EF4-FFF2-40B4-BE49-F238E27FC236}">
                      <a16:creationId xmlns:a16="http://schemas.microsoft.com/office/drawing/2014/main" id="{8B36070C-2D6F-A35A-0FB4-CDD648291A24}"/>
                    </a:ext>
                  </a:extLst>
                </p:cNvPr>
                <p:cNvPicPr/>
                <p:nvPr/>
              </p:nvPicPr>
              <p:blipFill>
                <a:blip r:embed="rId4"/>
                <a:stretch>
                  <a:fillRect/>
                </a:stretch>
              </p:blipFill>
              <p:spPr>
                <a:xfrm>
                  <a:off x="10045431" y="464166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7" name="Ink 16">
                  <a:extLst>
                    <a:ext uri="{FF2B5EF4-FFF2-40B4-BE49-F238E27FC236}">
                      <a16:creationId xmlns:a16="http://schemas.microsoft.com/office/drawing/2014/main" id="{FAB256DF-7221-9F7B-7922-C5AE0778AF9A}"/>
                    </a:ext>
                  </a:extLst>
                </p14:cNvPr>
                <p14:cNvContentPartPr/>
                <p14:nvPr/>
              </p14:nvContentPartPr>
              <p14:xfrm>
                <a:off x="10178991" y="4616822"/>
                <a:ext cx="360" cy="360"/>
              </p14:xfrm>
            </p:contentPart>
          </mc:Choice>
          <mc:Fallback xmlns="">
            <p:pic>
              <p:nvPicPr>
                <p:cNvPr id="17" name="Ink 16">
                  <a:extLst>
                    <a:ext uri="{FF2B5EF4-FFF2-40B4-BE49-F238E27FC236}">
                      <a16:creationId xmlns:a16="http://schemas.microsoft.com/office/drawing/2014/main" id="{FAB256DF-7221-9F7B-7922-C5AE0778AF9A}"/>
                    </a:ext>
                  </a:extLst>
                </p:cNvPr>
                <p:cNvPicPr/>
                <p:nvPr/>
              </p:nvPicPr>
              <p:blipFill>
                <a:blip r:embed="rId4"/>
                <a:stretch>
                  <a:fillRect/>
                </a:stretch>
              </p:blipFill>
              <p:spPr>
                <a:xfrm>
                  <a:off x="10169991" y="460782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8" name="Ink 17">
                  <a:extLst>
                    <a:ext uri="{FF2B5EF4-FFF2-40B4-BE49-F238E27FC236}">
                      <a16:creationId xmlns:a16="http://schemas.microsoft.com/office/drawing/2014/main" id="{EFBBF942-21E4-A5BD-05D2-7B770EA7266B}"/>
                    </a:ext>
                  </a:extLst>
                </p14:cNvPr>
                <p14:cNvContentPartPr/>
                <p14:nvPr/>
              </p14:nvContentPartPr>
              <p14:xfrm>
                <a:off x="10092591" y="4478942"/>
                <a:ext cx="360" cy="360"/>
              </p14:xfrm>
            </p:contentPart>
          </mc:Choice>
          <mc:Fallback xmlns="">
            <p:pic>
              <p:nvPicPr>
                <p:cNvPr id="18" name="Ink 17">
                  <a:extLst>
                    <a:ext uri="{FF2B5EF4-FFF2-40B4-BE49-F238E27FC236}">
                      <a16:creationId xmlns:a16="http://schemas.microsoft.com/office/drawing/2014/main" id="{EFBBF942-21E4-A5BD-05D2-7B770EA7266B}"/>
                    </a:ext>
                  </a:extLst>
                </p:cNvPr>
                <p:cNvPicPr/>
                <p:nvPr/>
              </p:nvPicPr>
              <p:blipFill>
                <a:blip r:embed="rId4"/>
                <a:stretch>
                  <a:fillRect/>
                </a:stretch>
              </p:blipFill>
              <p:spPr>
                <a:xfrm>
                  <a:off x="10083591" y="446994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9" name="Ink 18">
                  <a:extLst>
                    <a:ext uri="{FF2B5EF4-FFF2-40B4-BE49-F238E27FC236}">
                      <a16:creationId xmlns:a16="http://schemas.microsoft.com/office/drawing/2014/main" id="{7B214447-D012-C236-981B-59B4513E0042}"/>
                    </a:ext>
                  </a:extLst>
                </p14:cNvPr>
                <p14:cNvContentPartPr/>
                <p14:nvPr/>
              </p14:nvContentPartPr>
              <p14:xfrm>
                <a:off x="10580391" y="4432502"/>
                <a:ext cx="360" cy="360"/>
              </p14:xfrm>
            </p:contentPart>
          </mc:Choice>
          <mc:Fallback xmlns="">
            <p:pic>
              <p:nvPicPr>
                <p:cNvPr id="19" name="Ink 18">
                  <a:extLst>
                    <a:ext uri="{FF2B5EF4-FFF2-40B4-BE49-F238E27FC236}">
                      <a16:creationId xmlns:a16="http://schemas.microsoft.com/office/drawing/2014/main" id="{7B214447-D012-C236-981B-59B4513E0042}"/>
                    </a:ext>
                  </a:extLst>
                </p:cNvPr>
                <p:cNvPicPr/>
                <p:nvPr/>
              </p:nvPicPr>
              <p:blipFill>
                <a:blip r:embed="rId4"/>
                <a:stretch>
                  <a:fillRect/>
                </a:stretch>
              </p:blipFill>
              <p:spPr>
                <a:xfrm>
                  <a:off x="10571391" y="442350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0" name="Ink 19">
                  <a:extLst>
                    <a:ext uri="{FF2B5EF4-FFF2-40B4-BE49-F238E27FC236}">
                      <a16:creationId xmlns:a16="http://schemas.microsoft.com/office/drawing/2014/main" id="{1701B0DE-4A53-2990-F108-69A16790482D}"/>
                    </a:ext>
                  </a:extLst>
                </p14:cNvPr>
                <p14:cNvContentPartPr/>
                <p14:nvPr/>
              </p14:nvContentPartPr>
              <p14:xfrm>
                <a:off x="10794951" y="4456982"/>
                <a:ext cx="360" cy="360"/>
              </p14:xfrm>
            </p:contentPart>
          </mc:Choice>
          <mc:Fallback xmlns="">
            <p:pic>
              <p:nvPicPr>
                <p:cNvPr id="20" name="Ink 19">
                  <a:extLst>
                    <a:ext uri="{FF2B5EF4-FFF2-40B4-BE49-F238E27FC236}">
                      <a16:creationId xmlns:a16="http://schemas.microsoft.com/office/drawing/2014/main" id="{1701B0DE-4A53-2990-F108-69A16790482D}"/>
                    </a:ext>
                  </a:extLst>
                </p:cNvPr>
                <p:cNvPicPr/>
                <p:nvPr/>
              </p:nvPicPr>
              <p:blipFill>
                <a:blip r:embed="rId4"/>
                <a:stretch>
                  <a:fillRect/>
                </a:stretch>
              </p:blipFill>
              <p:spPr>
                <a:xfrm>
                  <a:off x="10785951" y="444798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1" name="Ink 20">
                  <a:extLst>
                    <a:ext uri="{FF2B5EF4-FFF2-40B4-BE49-F238E27FC236}">
                      <a16:creationId xmlns:a16="http://schemas.microsoft.com/office/drawing/2014/main" id="{1C0A6D1D-5BCE-B8AE-E4F0-C1561CF03640}"/>
                    </a:ext>
                  </a:extLst>
                </p14:cNvPr>
                <p14:cNvContentPartPr/>
                <p14:nvPr/>
              </p14:nvContentPartPr>
              <p14:xfrm>
                <a:off x="10755711" y="4287422"/>
                <a:ext cx="360" cy="360"/>
              </p14:xfrm>
            </p:contentPart>
          </mc:Choice>
          <mc:Fallback xmlns="">
            <p:pic>
              <p:nvPicPr>
                <p:cNvPr id="21" name="Ink 20">
                  <a:extLst>
                    <a:ext uri="{FF2B5EF4-FFF2-40B4-BE49-F238E27FC236}">
                      <a16:creationId xmlns:a16="http://schemas.microsoft.com/office/drawing/2014/main" id="{1C0A6D1D-5BCE-B8AE-E4F0-C1561CF03640}"/>
                    </a:ext>
                  </a:extLst>
                </p:cNvPr>
                <p:cNvPicPr/>
                <p:nvPr/>
              </p:nvPicPr>
              <p:blipFill>
                <a:blip r:embed="rId4"/>
                <a:stretch>
                  <a:fillRect/>
                </a:stretch>
              </p:blipFill>
              <p:spPr>
                <a:xfrm>
                  <a:off x="10746711" y="427842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2" name="Ink 21">
                  <a:extLst>
                    <a:ext uri="{FF2B5EF4-FFF2-40B4-BE49-F238E27FC236}">
                      <a16:creationId xmlns:a16="http://schemas.microsoft.com/office/drawing/2014/main" id="{DF8CE368-0039-22AA-2D8D-C76AF94933B0}"/>
                    </a:ext>
                  </a:extLst>
                </p14:cNvPr>
                <p14:cNvContentPartPr/>
                <p14:nvPr/>
              </p14:nvContentPartPr>
              <p14:xfrm>
                <a:off x="10493271" y="4287422"/>
                <a:ext cx="360" cy="360"/>
              </p14:xfrm>
            </p:contentPart>
          </mc:Choice>
          <mc:Fallback xmlns="">
            <p:pic>
              <p:nvPicPr>
                <p:cNvPr id="22" name="Ink 21">
                  <a:extLst>
                    <a:ext uri="{FF2B5EF4-FFF2-40B4-BE49-F238E27FC236}">
                      <a16:creationId xmlns:a16="http://schemas.microsoft.com/office/drawing/2014/main" id="{DF8CE368-0039-22AA-2D8D-C76AF94933B0}"/>
                    </a:ext>
                  </a:extLst>
                </p:cNvPr>
                <p:cNvPicPr/>
                <p:nvPr/>
              </p:nvPicPr>
              <p:blipFill>
                <a:blip r:embed="rId4"/>
                <a:stretch>
                  <a:fillRect/>
                </a:stretch>
              </p:blipFill>
              <p:spPr>
                <a:xfrm>
                  <a:off x="10484271" y="427842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3" name="Ink 22">
                  <a:extLst>
                    <a:ext uri="{FF2B5EF4-FFF2-40B4-BE49-F238E27FC236}">
                      <a16:creationId xmlns:a16="http://schemas.microsoft.com/office/drawing/2014/main" id="{62C0C9C3-B900-5299-44B6-F209E876B71C}"/>
                    </a:ext>
                  </a:extLst>
                </p14:cNvPr>
                <p14:cNvContentPartPr/>
                <p14:nvPr/>
              </p14:nvContentPartPr>
              <p14:xfrm>
                <a:off x="10493271" y="4559582"/>
                <a:ext cx="360" cy="360"/>
              </p14:xfrm>
            </p:contentPart>
          </mc:Choice>
          <mc:Fallback xmlns="">
            <p:pic>
              <p:nvPicPr>
                <p:cNvPr id="23" name="Ink 22">
                  <a:extLst>
                    <a:ext uri="{FF2B5EF4-FFF2-40B4-BE49-F238E27FC236}">
                      <a16:creationId xmlns:a16="http://schemas.microsoft.com/office/drawing/2014/main" id="{62C0C9C3-B900-5299-44B6-F209E876B71C}"/>
                    </a:ext>
                  </a:extLst>
                </p:cNvPr>
                <p:cNvPicPr/>
                <p:nvPr/>
              </p:nvPicPr>
              <p:blipFill>
                <a:blip r:embed="rId4"/>
                <a:stretch>
                  <a:fillRect/>
                </a:stretch>
              </p:blipFill>
              <p:spPr>
                <a:xfrm>
                  <a:off x="10484271" y="455058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5" name="Ink 24">
                  <a:extLst>
                    <a:ext uri="{FF2B5EF4-FFF2-40B4-BE49-F238E27FC236}">
                      <a16:creationId xmlns:a16="http://schemas.microsoft.com/office/drawing/2014/main" id="{4674312F-6802-7A22-5C8B-350129E887C5}"/>
                    </a:ext>
                  </a:extLst>
                </p14:cNvPr>
                <p14:cNvContentPartPr/>
                <p14:nvPr/>
              </p14:nvContentPartPr>
              <p14:xfrm>
                <a:off x="10661031" y="4574702"/>
                <a:ext cx="360" cy="360"/>
              </p14:xfrm>
            </p:contentPart>
          </mc:Choice>
          <mc:Fallback xmlns="">
            <p:pic>
              <p:nvPicPr>
                <p:cNvPr id="25" name="Ink 24">
                  <a:extLst>
                    <a:ext uri="{FF2B5EF4-FFF2-40B4-BE49-F238E27FC236}">
                      <a16:creationId xmlns:a16="http://schemas.microsoft.com/office/drawing/2014/main" id="{4674312F-6802-7A22-5C8B-350129E887C5}"/>
                    </a:ext>
                  </a:extLst>
                </p:cNvPr>
                <p:cNvPicPr/>
                <p:nvPr/>
              </p:nvPicPr>
              <p:blipFill>
                <a:blip r:embed="rId4"/>
                <a:stretch>
                  <a:fillRect/>
                </a:stretch>
              </p:blipFill>
              <p:spPr>
                <a:xfrm>
                  <a:off x="10652031" y="456570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6" name="Ink 25">
                  <a:extLst>
                    <a:ext uri="{FF2B5EF4-FFF2-40B4-BE49-F238E27FC236}">
                      <a16:creationId xmlns:a16="http://schemas.microsoft.com/office/drawing/2014/main" id="{6B0E9A87-DF1B-A0EE-13DD-79EA30CD99D6}"/>
                    </a:ext>
                  </a:extLst>
                </p14:cNvPr>
                <p14:cNvContentPartPr/>
                <p14:nvPr/>
              </p14:nvContentPartPr>
              <p14:xfrm>
                <a:off x="10417311" y="4434662"/>
                <a:ext cx="360" cy="360"/>
              </p14:xfrm>
            </p:contentPart>
          </mc:Choice>
          <mc:Fallback xmlns="">
            <p:pic>
              <p:nvPicPr>
                <p:cNvPr id="26" name="Ink 25">
                  <a:extLst>
                    <a:ext uri="{FF2B5EF4-FFF2-40B4-BE49-F238E27FC236}">
                      <a16:creationId xmlns:a16="http://schemas.microsoft.com/office/drawing/2014/main" id="{6B0E9A87-DF1B-A0EE-13DD-79EA30CD99D6}"/>
                    </a:ext>
                  </a:extLst>
                </p:cNvPr>
                <p:cNvPicPr/>
                <p:nvPr/>
              </p:nvPicPr>
              <p:blipFill>
                <a:blip r:embed="rId4"/>
                <a:stretch>
                  <a:fillRect/>
                </a:stretch>
              </p:blipFill>
              <p:spPr>
                <a:xfrm>
                  <a:off x="10408311" y="442566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7" name="Ink 26">
                  <a:extLst>
                    <a:ext uri="{FF2B5EF4-FFF2-40B4-BE49-F238E27FC236}">
                      <a16:creationId xmlns:a16="http://schemas.microsoft.com/office/drawing/2014/main" id="{E62261F3-5163-430A-6698-C3C2DB181FA2}"/>
                    </a:ext>
                  </a:extLst>
                </p14:cNvPr>
                <p14:cNvContentPartPr/>
                <p14:nvPr/>
              </p14:nvContentPartPr>
              <p14:xfrm>
                <a:off x="10659231" y="4261862"/>
                <a:ext cx="360" cy="360"/>
              </p14:xfrm>
            </p:contentPart>
          </mc:Choice>
          <mc:Fallback xmlns="">
            <p:pic>
              <p:nvPicPr>
                <p:cNvPr id="27" name="Ink 26">
                  <a:extLst>
                    <a:ext uri="{FF2B5EF4-FFF2-40B4-BE49-F238E27FC236}">
                      <a16:creationId xmlns:a16="http://schemas.microsoft.com/office/drawing/2014/main" id="{E62261F3-5163-430A-6698-C3C2DB181FA2}"/>
                    </a:ext>
                  </a:extLst>
                </p:cNvPr>
                <p:cNvPicPr/>
                <p:nvPr/>
              </p:nvPicPr>
              <p:blipFill>
                <a:blip r:embed="rId4"/>
                <a:stretch>
                  <a:fillRect/>
                </a:stretch>
              </p:blipFill>
              <p:spPr>
                <a:xfrm>
                  <a:off x="10650231" y="425286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8" name="Ink 27">
                  <a:extLst>
                    <a:ext uri="{FF2B5EF4-FFF2-40B4-BE49-F238E27FC236}">
                      <a16:creationId xmlns:a16="http://schemas.microsoft.com/office/drawing/2014/main" id="{418C6EB5-1986-ADB8-8259-90633CB3B094}"/>
                    </a:ext>
                  </a:extLst>
                </p14:cNvPr>
                <p14:cNvContentPartPr/>
                <p14:nvPr/>
              </p14:nvContentPartPr>
              <p14:xfrm>
                <a:off x="10713951" y="4439702"/>
                <a:ext cx="360" cy="360"/>
              </p14:xfrm>
            </p:contentPart>
          </mc:Choice>
          <mc:Fallback xmlns="">
            <p:pic>
              <p:nvPicPr>
                <p:cNvPr id="28" name="Ink 27">
                  <a:extLst>
                    <a:ext uri="{FF2B5EF4-FFF2-40B4-BE49-F238E27FC236}">
                      <a16:creationId xmlns:a16="http://schemas.microsoft.com/office/drawing/2014/main" id="{418C6EB5-1986-ADB8-8259-90633CB3B094}"/>
                    </a:ext>
                  </a:extLst>
                </p:cNvPr>
                <p:cNvPicPr/>
                <p:nvPr/>
              </p:nvPicPr>
              <p:blipFill>
                <a:blip r:embed="rId4"/>
                <a:stretch>
                  <a:fillRect/>
                </a:stretch>
              </p:blipFill>
              <p:spPr>
                <a:xfrm>
                  <a:off x="10704951" y="443070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9" name="Ink 28">
                  <a:extLst>
                    <a:ext uri="{FF2B5EF4-FFF2-40B4-BE49-F238E27FC236}">
                      <a16:creationId xmlns:a16="http://schemas.microsoft.com/office/drawing/2014/main" id="{7C4EAC02-EEDA-1AE1-6A7F-2FD2F251AD82}"/>
                    </a:ext>
                  </a:extLst>
                </p14:cNvPr>
                <p14:cNvContentPartPr/>
                <p14:nvPr/>
              </p14:nvContentPartPr>
              <p14:xfrm>
                <a:off x="10576071" y="4379222"/>
                <a:ext cx="360" cy="360"/>
              </p14:xfrm>
            </p:contentPart>
          </mc:Choice>
          <mc:Fallback xmlns="">
            <p:pic>
              <p:nvPicPr>
                <p:cNvPr id="29" name="Ink 28">
                  <a:extLst>
                    <a:ext uri="{FF2B5EF4-FFF2-40B4-BE49-F238E27FC236}">
                      <a16:creationId xmlns:a16="http://schemas.microsoft.com/office/drawing/2014/main" id="{7C4EAC02-EEDA-1AE1-6A7F-2FD2F251AD82}"/>
                    </a:ext>
                  </a:extLst>
                </p:cNvPr>
                <p:cNvPicPr/>
                <p:nvPr/>
              </p:nvPicPr>
              <p:blipFill>
                <a:blip r:embed="rId4"/>
                <a:stretch>
                  <a:fillRect/>
                </a:stretch>
              </p:blipFill>
              <p:spPr>
                <a:xfrm>
                  <a:off x="10567071" y="437022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0" name="Ink 29">
                  <a:extLst>
                    <a:ext uri="{FF2B5EF4-FFF2-40B4-BE49-F238E27FC236}">
                      <a16:creationId xmlns:a16="http://schemas.microsoft.com/office/drawing/2014/main" id="{4724E470-6BFB-BDC0-39CB-105D60CE58EF}"/>
                    </a:ext>
                  </a:extLst>
                </p14:cNvPr>
                <p14:cNvContentPartPr/>
                <p14:nvPr/>
              </p14:nvContentPartPr>
              <p14:xfrm>
                <a:off x="10550151" y="3854702"/>
                <a:ext cx="360" cy="360"/>
              </p14:xfrm>
            </p:contentPart>
          </mc:Choice>
          <mc:Fallback xmlns="">
            <p:pic>
              <p:nvPicPr>
                <p:cNvPr id="30" name="Ink 29">
                  <a:extLst>
                    <a:ext uri="{FF2B5EF4-FFF2-40B4-BE49-F238E27FC236}">
                      <a16:creationId xmlns:a16="http://schemas.microsoft.com/office/drawing/2014/main" id="{4724E470-6BFB-BDC0-39CB-105D60CE58EF}"/>
                    </a:ext>
                  </a:extLst>
                </p:cNvPr>
                <p:cNvPicPr/>
                <p:nvPr/>
              </p:nvPicPr>
              <p:blipFill>
                <a:blip r:embed="rId4"/>
                <a:stretch>
                  <a:fillRect/>
                </a:stretch>
              </p:blipFill>
              <p:spPr>
                <a:xfrm>
                  <a:off x="10541151" y="384570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1" name="Ink 30">
                  <a:extLst>
                    <a:ext uri="{FF2B5EF4-FFF2-40B4-BE49-F238E27FC236}">
                      <a16:creationId xmlns:a16="http://schemas.microsoft.com/office/drawing/2014/main" id="{8424E119-9A2C-573B-F7DB-A7ACC3026318}"/>
                    </a:ext>
                  </a:extLst>
                </p14:cNvPr>
                <p14:cNvContentPartPr/>
                <p14:nvPr/>
              </p14:nvContentPartPr>
              <p14:xfrm>
                <a:off x="10440711" y="3982142"/>
                <a:ext cx="360" cy="360"/>
              </p14:xfrm>
            </p:contentPart>
          </mc:Choice>
          <mc:Fallback xmlns="">
            <p:pic>
              <p:nvPicPr>
                <p:cNvPr id="31" name="Ink 30">
                  <a:extLst>
                    <a:ext uri="{FF2B5EF4-FFF2-40B4-BE49-F238E27FC236}">
                      <a16:creationId xmlns:a16="http://schemas.microsoft.com/office/drawing/2014/main" id="{8424E119-9A2C-573B-F7DB-A7ACC3026318}"/>
                    </a:ext>
                  </a:extLst>
                </p:cNvPr>
                <p:cNvPicPr/>
                <p:nvPr/>
              </p:nvPicPr>
              <p:blipFill>
                <a:blip r:embed="rId4"/>
                <a:stretch>
                  <a:fillRect/>
                </a:stretch>
              </p:blipFill>
              <p:spPr>
                <a:xfrm>
                  <a:off x="10431711" y="397314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32" name="Ink 31">
                  <a:extLst>
                    <a:ext uri="{FF2B5EF4-FFF2-40B4-BE49-F238E27FC236}">
                      <a16:creationId xmlns:a16="http://schemas.microsoft.com/office/drawing/2014/main" id="{1BFD9D36-C563-4D3D-E5CC-4DA1960378F4}"/>
                    </a:ext>
                  </a:extLst>
                </p14:cNvPr>
                <p14:cNvContentPartPr/>
                <p14:nvPr/>
              </p14:nvContentPartPr>
              <p14:xfrm>
                <a:off x="10832391" y="3690182"/>
                <a:ext cx="360" cy="360"/>
              </p14:xfrm>
            </p:contentPart>
          </mc:Choice>
          <mc:Fallback xmlns="">
            <p:pic>
              <p:nvPicPr>
                <p:cNvPr id="32" name="Ink 31">
                  <a:extLst>
                    <a:ext uri="{FF2B5EF4-FFF2-40B4-BE49-F238E27FC236}">
                      <a16:creationId xmlns:a16="http://schemas.microsoft.com/office/drawing/2014/main" id="{1BFD9D36-C563-4D3D-E5CC-4DA1960378F4}"/>
                    </a:ext>
                  </a:extLst>
                </p:cNvPr>
                <p:cNvPicPr/>
                <p:nvPr/>
              </p:nvPicPr>
              <p:blipFill>
                <a:blip r:embed="rId4"/>
                <a:stretch>
                  <a:fillRect/>
                </a:stretch>
              </p:blipFill>
              <p:spPr>
                <a:xfrm>
                  <a:off x="10823391" y="368118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33" name="Ink 32">
                  <a:extLst>
                    <a:ext uri="{FF2B5EF4-FFF2-40B4-BE49-F238E27FC236}">
                      <a16:creationId xmlns:a16="http://schemas.microsoft.com/office/drawing/2014/main" id="{DD179ECC-D6CF-9CDE-25AC-B3013A6E438D}"/>
                    </a:ext>
                  </a:extLst>
                </p14:cNvPr>
                <p14:cNvContentPartPr/>
                <p14:nvPr/>
              </p14:nvContentPartPr>
              <p14:xfrm>
                <a:off x="11227311" y="4775942"/>
                <a:ext cx="360" cy="360"/>
              </p14:xfrm>
            </p:contentPart>
          </mc:Choice>
          <mc:Fallback xmlns="">
            <p:pic>
              <p:nvPicPr>
                <p:cNvPr id="33" name="Ink 32">
                  <a:extLst>
                    <a:ext uri="{FF2B5EF4-FFF2-40B4-BE49-F238E27FC236}">
                      <a16:creationId xmlns:a16="http://schemas.microsoft.com/office/drawing/2014/main" id="{DD179ECC-D6CF-9CDE-25AC-B3013A6E438D}"/>
                    </a:ext>
                  </a:extLst>
                </p:cNvPr>
                <p:cNvPicPr/>
                <p:nvPr/>
              </p:nvPicPr>
              <p:blipFill>
                <a:blip r:embed="rId4"/>
                <a:stretch>
                  <a:fillRect/>
                </a:stretch>
              </p:blipFill>
              <p:spPr>
                <a:xfrm>
                  <a:off x="11218311" y="476694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4" name="Ink 33">
                  <a:extLst>
                    <a:ext uri="{FF2B5EF4-FFF2-40B4-BE49-F238E27FC236}">
                      <a16:creationId xmlns:a16="http://schemas.microsoft.com/office/drawing/2014/main" id="{214A41BF-35FC-FC54-652D-37C931EB221B}"/>
                    </a:ext>
                  </a:extLst>
                </p14:cNvPr>
                <p14:cNvContentPartPr/>
                <p14:nvPr/>
              </p14:nvContentPartPr>
              <p14:xfrm>
                <a:off x="11010951" y="4714742"/>
                <a:ext cx="360" cy="360"/>
              </p14:xfrm>
            </p:contentPart>
          </mc:Choice>
          <mc:Fallback xmlns="">
            <p:pic>
              <p:nvPicPr>
                <p:cNvPr id="34" name="Ink 33">
                  <a:extLst>
                    <a:ext uri="{FF2B5EF4-FFF2-40B4-BE49-F238E27FC236}">
                      <a16:creationId xmlns:a16="http://schemas.microsoft.com/office/drawing/2014/main" id="{214A41BF-35FC-FC54-652D-37C931EB221B}"/>
                    </a:ext>
                  </a:extLst>
                </p:cNvPr>
                <p:cNvPicPr/>
                <p:nvPr/>
              </p:nvPicPr>
              <p:blipFill>
                <a:blip r:embed="rId4"/>
                <a:stretch>
                  <a:fillRect/>
                </a:stretch>
              </p:blipFill>
              <p:spPr>
                <a:xfrm>
                  <a:off x="11001951" y="470574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5" name="Ink 34">
                  <a:extLst>
                    <a:ext uri="{FF2B5EF4-FFF2-40B4-BE49-F238E27FC236}">
                      <a16:creationId xmlns:a16="http://schemas.microsoft.com/office/drawing/2014/main" id="{E096E4F4-7C90-9D9A-01B4-58CF9A0B3ADE}"/>
                    </a:ext>
                  </a:extLst>
                </p14:cNvPr>
                <p14:cNvContentPartPr/>
                <p14:nvPr/>
              </p14:nvContentPartPr>
              <p14:xfrm>
                <a:off x="11091951" y="4614302"/>
                <a:ext cx="360" cy="360"/>
              </p14:xfrm>
            </p:contentPart>
          </mc:Choice>
          <mc:Fallback xmlns="">
            <p:pic>
              <p:nvPicPr>
                <p:cNvPr id="35" name="Ink 34">
                  <a:extLst>
                    <a:ext uri="{FF2B5EF4-FFF2-40B4-BE49-F238E27FC236}">
                      <a16:creationId xmlns:a16="http://schemas.microsoft.com/office/drawing/2014/main" id="{E096E4F4-7C90-9D9A-01B4-58CF9A0B3ADE}"/>
                    </a:ext>
                  </a:extLst>
                </p:cNvPr>
                <p:cNvPicPr/>
                <p:nvPr/>
              </p:nvPicPr>
              <p:blipFill>
                <a:blip r:embed="rId4"/>
                <a:stretch>
                  <a:fillRect/>
                </a:stretch>
              </p:blipFill>
              <p:spPr>
                <a:xfrm>
                  <a:off x="11082951" y="460530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6" name="Ink 35">
                  <a:extLst>
                    <a:ext uri="{FF2B5EF4-FFF2-40B4-BE49-F238E27FC236}">
                      <a16:creationId xmlns:a16="http://schemas.microsoft.com/office/drawing/2014/main" id="{01C7B17D-2B92-7D43-407F-6A8BEA51448A}"/>
                    </a:ext>
                  </a:extLst>
                </p14:cNvPr>
                <p14:cNvContentPartPr/>
                <p14:nvPr/>
              </p14:nvContentPartPr>
              <p14:xfrm>
                <a:off x="11154591" y="4742102"/>
                <a:ext cx="360" cy="360"/>
              </p14:xfrm>
            </p:contentPart>
          </mc:Choice>
          <mc:Fallback xmlns="">
            <p:pic>
              <p:nvPicPr>
                <p:cNvPr id="36" name="Ink 35">
                  <a:extLst>
                    <a:ext uri="{FF2B5EF4-FFF2-40B4-BE49-F238E27FC236}">
                      <a16:creationId xmlns:a16="http://schemas.microsoft.com/office/drawing/2014/main" id="{01C7B17D-2B92-7D43-407F-6A8BEA51448A}"/>
                    </a:ext>
                  </a:extLst>
                </p:cNvPr>
                <p:cNvPicPr/>
                <p:nvPr/>
              </p:nvPicPr>
              <p:blipFill>
                <a:blip r:embed="rId4"/>
                <a:stretch>
                  <a:fillRect/>
                </a:stretch>
              </p:blipFill>
              <p:spPr>
                <a:xfrm>
                  <a:off x="11145591" y="473310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37" name="Ink 36">
                  <a:extLst>
                    <a:ext uri="{FF2B5EF4-FFF2-40B4-BE49-F238E27FC236}">
                      <a16:creationId xmlns:a16="http://schemas.microsoft.com/office/drawing/2014/main" id="{A6BF70AA-8FC5-1C58-0D38-A3D4AF384FAC}"/>
                    </a:ext>
                  </a:extLst>
                </p14:cNvPr>
                <p14:cNvContentPartPr/>
                <p14:nvPr/>
              </p14:nvContentPartPr>
              <p14:xfrm>
                <a:off x="10898631" y="4852262"/>
                <a:ext cx="360" cy="360"/>
              </p14:xfrm>
            </p:contentPart>
          </mc:Choice>
          <mc:Fallback xmlns="">
            <p:pic>
              <p:nvPicPr>
                <p:cNvPr id="37" name="Ink 36">
                  <a:extLst>
                    <a:ext uri="{FF2B5EF4-FFF2-40B4-BE49-F238E27FC236}">
                      <a16:creationId xmlns:a16="http://schemas.microsoft.com/office/drawing/2014/main" id="{A6BF70AA-8FC5-1C58-0D38-A3D4AF384FAC}"/>
                    </a:ext>
                  </a:extLst>
                </p:cNvPr>
                <p:cNvPicPr/>
                <p:nvPr/>
              </p:nvPicPr>
              <p:blipFill>
                <a:blip r:embed="rId4"/>
                <a:stretch>
                  <a:fillRect/>
                </a:stretch>
              </p:blipFill>
              <p:spPr>
                <a:xfrm>
                  <a:off x="10889631" y="484326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8" name="Ink 37">
                  <a:extLst>
                    <a:ext uri="{FF2B5EF4-FFF2-40B4-BE49-F238E27FC236}">
                      <a16:creationId xmlns:a16="http://schemas.microsoft.com/office/drawing/2014/main" id="{9185E6BD-13BC-9307-1B03-049E43F8E5B8}"/>
                    </a:ext>
                  </a:extLst>
                </p14:cNvPr>
                <p14:cNvContentPartPr/>
                <p14:nvPr/>
              </p14:nvContentPartPr>
              <p14:xfrm>
                <a:off x="11041551" y="4279502"/>
                <a:ext cx="360" cy="360"/>
              </p14:xfrm>
            </p:contentPart>
          </mc:Choice>
          <mc:Fallback xmlns="">
            <p:pic>
              <p:nvPicPr>
                <p:cNvPr id="38" name="Ink 37">
                  <a:extLst>
                    <a:ext uri="{FF2B5EF4-FFF2-40B4-BE49-F238E27FC236}">
                      <a16:creationId xmlns:a16="http://schemas.microsoft.com/office/drawing/2014/main" id="{9185E6BD-13BC-9307-1B03-049E43F8E5B8}"/>
                    </a:ext>
                  </a:extLst>
                </p:cNvPr>
                <p:cNvPicPr/>
                <p:nvPr/>
              </p:nvPicPr>
              <p:blipFill>
                <a:blip r:embed="rId4"/>
                <a:stretch>
                  <a:fillRect/>
                </a:stretch>
              </p:blipFill>
              <p:spPr>
                <a:xfrm>
                  <a:off x="11032551" y="427050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9" name="Ink 38">
                  <a:extLst>
                    <a:ext uri="{FF2B5EF4-FFF2-40B4-BE49-F238E27FC236}">
                      <a16:creationId xmlns:a16="http://schemas.microsoft.com/office/drawing/2014/main" id="{662D0F54-46D7-71E1-46DD-7CFD726FEB88}"/>
                    </a:ext>
                  </a:extLst>
                </p14:cNvPr>
                <p14:cNvContentPartPr/>
                <p14:nvPr/>
              </p14:nvContentPartPr>
              <p14:xfrm>
                <a:off x="10101951" y="4174382"/>
                <a:ext cx="360" cy="360"/>
              </p14:xfrm>
            </p:contentPart>
          </mc:Choice>
          <mc:Fallback xmlns="">
            <p:pic>
              <p:nvPicPr>
                <p:cNvPr id="39" name="Ink 38">
                  <a:extLst>
                    <a:ext uri="{FF2B5EF4-FFF2-40B4-BE49-F238E27FC236}">
                      <a16:creationId xmlns:a16="http://schemas.microsoft.com/office/drawing/2014/main" id="{662D0F54-46D7-71E1-46DD-7CFD726FEB88}"/>
                    </a:ext>
                  </a:extLst>
                </p:cNvPr>
                <p:cNvPicPr/>
                <p:nvPr/>
              </p:nvPicPr>
              <p:blipFill>
                <a:blip r:embed="rId4"/>
                <a:stretch>
                  <a:fillRect/>
                </a:stretch>
              </p:blipFill>
              <p:spPr>
                <a:xfrm>
                  <a:off x="10092951" y="416538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40" name="Ink 39">
                  <a:extLst>
                    <a:ext uri="{FF2B5EF4-FFF2-40B4-BE49-F238E27FC236}">
                      <a16:creationId xmlns:a16="http://schemas.microsoft.com/office/drawing/2014/main" id="{DF3F8FF4-DDEC-5E57-351D-CEE66C45117D}"/>
                    </a:ext>
                  </a:extLst>
                </p14:cNvPr>
                <p14:cNvContentPartPr/>
                <p14:nvPr/>
              </p14:nvContentPartPr>
              <p14:xfrm>
                <a:off x="9919431" y="4687382"/>
                <a:ext cx="360" cy="360"/>
              </p14:xfrm>
            </p:contentPart>
          </mc:Choice>
          <mc:Fallback xmlns="">
            <p:pic>
              <p:nvPicPr>
                <p:cNvPr id="40" name="Ink 39">
                  <a:extLst>
                    <a:ext uri="{FF2B5EF4-FFF2-40B4-BE49-F238E27FC236}">
                      <a16:creationId xmlns:a16="http://schemas.microsoft.com/office/drawing/2014/main" id="{DF3F8FF4-DDEC-5E57-351D-CEE66C45117D}"/>
                    </a:ext>
                  </a:extLst>
                </p:cNvPr>
                <p:cNvPicPr/>
                <p:nvPr/>
              </p:nvPicPr>
              <p:blipFill>
                <a:blip r:embed="rId4"/>
                <a:stretch>
                  <a:fillRect/>
                </a:stretch>
              </p:blipFill>
              <p:spPr>
                <a:xfrm>
                  <a:off x="9910431" y="4678382"/>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41" name="Ink 40">
                  <a:extLst>
                    <a:ext uri="{FF2B5EF4-FFF2-40B4-BE49-F238E27FC236}">
                      <a16:creationId xmlns:a16="http://schemas.microsoft.com/office/drawing/2014/main" id="{8AB2D184-FE33-4845-F966-76C211C82360}"/>
                    </a:ext>
                  </a:extLst>
                </p14:cNvPr>
                <p14:cNvContentPartPr/>
                <p14:nvPr/>
              </p14:nvContentPartPr>
              <p14:xfrm>
                <a:off x="10150911" y="4734182"/>
                <a:ext cx="360" cy="360"/>
              </p14:xfrm>
            </p:contentPart>
          </mc:Choice>
          <mc:Fallback xmlns="">
            <p:pic>
              <p:nvPicPr>
                <p:cNvPr id="41" name="Ink 40">
                  <a:extLst>
                    <a:ext uri="{FF2B5EF4-FFF2-40B4-BE49-F238E27FC236}">
                      <a16:creationId xmlns:a16="http://schemas.microsoft.com/office/drawing/2014/main" id="{8AB2D184-FE33-4845-F966-76C211C82360}"/>
                    </a:ext>
                  </a:extLst>
                </p:cNvPr>
                <p:cNvPicPr/>
                <p:nvPr/>
              </p:nvPicPr>
              <p:blipFill>
                <a:blip r:embed="rId4"/>
                <a:stretch>
                  <a:fillRect/>
                </a:stretch>
              </p:blipFill>
              <p:spPr>
                <a:xfrm>
                  <a:off x="10141911" y="4725182"/>
                  <a:ext cx="18000" cy="18000"/>
                </a:xfrm>
                <a:prstGeom prst="rect">
                  <a:avLst/>
                </a:prstGeom>
              </p:spPr>
            </p:pic>
          </mc:Fallback>
        </mc:AlternateContent>
      </p:grpSp>
      <p:pic>
        <p:nvPicPr>
          <p:cNvPr id="2" name="Picture 2">
            <a:extLst>
              <a:ext uri="{FF2B5EF4-FFF2-40B4-BE49-F238E27FC236}">
                <a16:creationId xmlns:a16="http://schemas.microsoft.com/office/drawing/2014/main" id="{F47C6DFC-5CCA-E8CA-2CA3-1EBF03DB84FA}"/>
              </a:ext>
            </a:extLst>
          </p:cNvPr>
          <p:cNvPicPr>
            <a:picLocks noChangeAspect="1"/>
          </p:cNvPicPr>
          <p:nvPr/>
        </p:nvPicPr>
        <p:blipFill>
          <a:blip r:embed="rId29"/>
          <a:stretch>
            <a:fillRect/>
          </a:stretch>
        </p:blipFill>
        <p:spPr>
          <a:xfrm>
            <a:off x="448176" y="295370"/>
            <a:ext cx="5001491" cy="3751118"/>
          </a:xfrm>
          <a:prstGeom prst="rect">
            <a:avLst/>
          </a:prstGeom>
        </p:spPr>
      </p:pic>
    </p:spTree>
    <p:extLst>
      <p:ext uri="{BB962C8B-B14F-4D97-AF65-F5344CB8AC3E}">
        <p14:creationId xmlns:p14="http://schemas.microsoft.com/office/powerpoint/2010/main" val="2832875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E099F-224B-25BB-FC7C-378AC66775FC}"/>
              </a:ext>
            </a:extLst>
          </p:cNvPr>
          <p:cNvSpPr>
            <a:spLocks noGrp="1"/>
          </p:cNvSpPr>
          <p:nvPr>
            <p:ph type="title"/>
          </p:nvPr>
        </p:nvSpPr>
        <p:spPr/>
        <p:txBody>
          <a:bodyPr>
            <a:normAutofit fontScale="90000"/>
          </a:bodyPr>
          <a:lstStyle/>
          <a:p>
            <a:r>
              <a:rPr lang="en-US"/>
              <a:t>Cross Entropy cost function and Gradient Descent</a:t>
            </a:r>
          </a:p>
        </p:txBody>
      </p:sp>
      <p:pic>
        <p:nvPicPr>
          <p:cNvPr id="4" name="Picture 3">
            <a:extLst>
              <a:ext uri="{FF2B5EF4-FFF2-40B4-BE49-F238E27FC236}">
                <a16:creationId xmlns:a16="http://schemas.microsoft.com/office/drawing/2014/main" id="{E86983C0-D849-5F17-750E-BC93F2B5D380}"/>
              </a:ext>
            </a:extLst>
          </p:cNvPr>
          <p:cNvPicPr>
            <a:picLocks noChangeAspect="1"/>
          </p:cNvPicPr>
          <p:nvPr/>
        </p:nvPicPr>
        <p:blipFill>
          <a:blip r:embed="rId3"/>
          <a:stretch>
            <a:fillRect/>
          </a:stretch>
        </p:blipFill>
        <p:spPr>
          <a:xfrm>
            <a:off x="5727675" y="2036718"/>
            <a:ext cx="5892825" cy="4131993"/>
          </a:xfrm>
          <a:prstGeom prst="rect">
            <a:avLst/>
          </a:prstGeom>
        </p:spPr>
      </p:pic>
      <p:pic>
        <p:nvPicPr>
          <p:cNvPr id="5" name="Picture 4">
            <a:extLst>
              <a:ext uri="{FF2B5EF4-FFF2-40B4-BE49-F238E27FC236}">
                <a16:creationId xmlns:a16="http://schemas.microsoft.com/office/drawing/2014/main" id="{2191158B-D71E-E381-7653-FEDDD800C250}"/>
              </a:ext>
            </a:extLst>
          </p:cNvPr>
          <p:cNvPicPr>
            <a:picLocks noChangeAspect="1"/>
          </p:cNvPicPr>
          <p:nvPr/>
        </p:nvPicPr>
        <p:blipFill>
          <a:blip r:embed="rId4"/>
          <a:stretch>
            <a:fillRect/>
          </a:stretch>
        </p:blipFill>
        <p:spPr>
          <a:xfrm>
            <a:off x="571500" y="2036718"/>
            <a:ext cx="5097446" cy="4131993"/>
          </a:xfrm>
          <a:prstGeom prst="rect">
            <a:avLst/>
          </a:prstGeom>
        </p:spPr>
      </p:pic>
    </p:spTree>
    <p:extLst>
      <p:ext uri="{BB962C8B-B14F-4D97-AF65-F5344CB8AC3E}">
        <p14:creationId xmlns:p14="http://schemas.microsoft.com/office/powerpoint/2010/main" val="5045973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AI strategy</a:t>
            </a:r>
          </a:p>
        </p:txBody>
      </p:sp>
      <p:sp>
        <p:nvSpPr>
          <p:cNvPr id="3" name="Content Placeholder 2">
            <a:extLst>
              <a:ext uri="{FF2B5EF4-FFF2-40B4-BE49-F238E27FC236}">
                <a16:creationId xmlns:a16="http://schemas.microsoft.com/office/drawing/2014/main" id="{755A857D-7D23-100C-71F8-4B7A63F909FB}"/>
              </a:ext>
            </a:extLst>
          </p:cNvPr>
          <p:cNvSpPr>
            <a:spLocks noGrp="1"/>
          </p:cNvSpPr>
          <p:nvPr>
            <p:ph idx="1"/>
          </p:nvPr>
        </p:nvSpPr>
        <p:spPr/>
        <p:txBody>
          <a:bodyPr>
            <a:normAutofit/>
          </a:bodyPr>
          <a:lstStyle/>
          <a:p>
            <a:r>
              <a:rPr lang="en-US"/>
              <a:t>The specific business problem here is to reduce product waste and improve overall efficiency in an automated fill station environment.</a:t>
            </a:r>
          </a:p>
          <a:p>
            <a:r>
              <a:rPr lang="en-US"/>
              <a:t>Our AI solution will involve utilizing logistic regression algorithms and computer vision to detect the liquid level in real-time and automatically adjust the filling process to reduce product waste and improve efficiency. </a:t>
            </a:r>
          </a:p>
          <a:p>
            <a:r>
              <a:rPr lang="en-US"/>
              <a:t>Data on liquid level measurements and filling process parameters were collected and preprocessed to ensure accuracy and consistency.</a:t>
            </a:r>
          </a:p>
          <a:p>
            <a:r>
              <a:rPr lang="en-US"/>
              <a:t>The solution will need to be continuously monitored and optimized to ensure it is achieving the desired ROI by reducing product waste and improving overall efficiency.</a:t>
            </a:r>
          </a:p>
        </p:txBody>
      </p:sp>
    </p:spTree>
    <p:extLst>
      <p:ext uri="{BB962C8B-B14F-4D97-AF65-F5344CB8AC3E}">
        <p14:creationId xmlns:p14="http://schemas.microsoft.com/office/powerpoint/2010/main" val="38409744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Industrial environment perspective</a:t>
            </a:r>
          </a:p>
        </p:txBody>
      </p:sp>
      <p:sp>
        <p:nvSpPr>
          <p:cNvPr id="3" name="Content Placeholder 2">
            <a:extLst>
              <a:ext uri="{FF2B5EF4-FFF2-40B4-BE49-F238E27FC236}">
                <a16:creationId xmlns:a16="http://schemas.microsoft.com/office/drawing/2014/main" id="{755A857D-7D23-100C-71F8-4B7A63F909FB}"/>
              </a:ext>
            </a:extLst>
          </p:cNvPr>
          <p:cNvSpPr>
            <a:spLocks noGrp="1"/>
          </p:cNvSpPr>
          <p:nvPr>
            <p:ph idx="1"/>
          </p:nvPr>
        </p:nvSpPr>
        <p:spPr/>
        <p:txBody>
          <a:bodyPr/>
          <a:lstStyle/>
          <a:p>
            <a:r>
              <a:rPr lang="en-US"/>
              <a:t>Can help CSI stay competitive in an increasingly automated and data-driven industry</a:t>
            </a:r>
          </a:p>
          <a:p>
            <a:r>
              <a:rPr lang="en-US"/>
              <a:t>Improve safety</a:t>
            </a:r>
          </a:p>
          <a:p>
            <a:r>
              <a:rPr lang="en-US"/>
              <a:t>Increase efficiency</a:t>
            </a:r>
          </a:p>
          <a:p>
            <a:r>
              <a:rPr lang="en-US"/>
              <a:t>Enhance quality control</a:t>
            </a:r>
          </a:p>
          <a:p>
            <a:r>
              <a:rPr lang="en-US"/>
              <a:t>Enable predictive maintenance</a:t>
            </a:r>
          </a:p>
        </p:txBody>
      </p:sp>
    </p:spTree>
    <p:extLst>
      <p:ext uri="{BB962C8B-B14F-4D97-AF65-F5344CB8AC3E}">
        <p14:creationId xmlns:p14="http://schemas.microsoft.com/office/powerpoint/2010/main" val="30322912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latin typeface="Batang"/>
                <a:ea typeface="Batang"/>
              </a:rPr>
              <a:t> Value creation perspective</a:t>
            </a:r>
          </a:p>
        </p:txBody>
      </p:sp>
      <p:sp>
        <p:nvSpPr>
          <p:cNvPr id="3" name="Content Placeholder 2">
            <a:extLst>
              <a:ext uri="{FF2B5EF4-FFF2-40B4-BE49-F238E27FC236}">
                <a16:creationId xmlns:a16="http://schemas.microsoft.com/office/drawing/2014/main" id="{755A857D-7D23-100C-71F8-4B7A63F909FB}"/>
              </a:ext>
            </a:extLst>
          </p:cNvPr>
          <p:cNvSpPr>
            <a:spLocks noGrp="1"/>
          </p:cNvSpPr>
          <p:nvPr>
            <p:ph idx="1"/>
          </p:nvPr>
        </p:nvSpPr>
        <p:spPr/>
        <p:txBody>
          <a:bodyPr/>
          <a:lstStyle/>
          <a:p>
            <a:r>
              <a:rPr lang="en-US" dirty="0"/>
              <a:t>The inclusion of AI has the potential to create significant value for CSI by:</a:t>
            </a:r>
          </a:p>
          <a:p>
            <a:r>
              <a:rPr lang="en-US" dirty="0"/>
              <a:t>Reducing product waste</a:t>
            </a:r>
          </a:p>
          <a:p>
            <a:r>
              <a:rPr lang="en-US" dirty="0"/>
              <a:t>Improving overall efficiency</a:t>
            </a:r>
          </a:p>
          <a:p>
            <a:r>
              <a:rPr lang="en-US" dirty="0"/>
              <a:t>Enhancing product quality</a:t>
            </a:r>
          </a:p>
          <a:p>
            <a:r>
              <a:rPr lang="en-US" dirty="0"/>
              <a:t>Enabling data-driven decision-making</a:t>
            </a:r>
          </a:p>
          <a:p>
            <a:r>
              <a:rPr lang="en-US" dirty="0"/>
              <a:t>Increase customer satisfaction by reducing amount of defective product shipped.</a:t>
            </a:r>
          </a:p>
        </p:txBody>
      </p:sp>
    </p:spTree>
    <p:extLst>
      <p:ext uri="{BB962C8B-B14F-4D97-AF65-F5344CB8AC3E}">
        <p14:creationId xmlns:p14="http://schemas.microsoft.com/office/powerpoint/2010/main" val="1662990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A240FCEE-B6E2-46D0-9BB0-F45F79545E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BD2FB83-3783-4477-80B5-DA5BF10BAF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83EA203-71D5-49C0-9626-FFA8E46787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60220DBA-8988-4873-8FCD-3FFAC3CF1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indoor, miller&#10;&#10;Description automatically generated">
            <a:extLst>
              <a:ext uri="{FF2B5EF4-FFF2-40B4-BE49-F238E27FC236}">
                <a16:creationId xmlns:a16="http://schemas.microsoft.com/office/drawing/2014/main" id="{A4D4DC76-7A6C-0F93-3D21-47AA354CFA3F}"/>
              </a:ext>
            </a:extLst>
          </p:cNvPr>
          <p:cNvPicPr>
            <a:picLocks noGrp="1" noChangeAspect="1"/>
          </p:cNvPicPr>
          <p:nvPr>
            <p:ph idx="1"/>
          </p:nvPr>
        </p:nvPicPr>
        <p:blipFill rotWithShape="1">
          <a:blip r:embed="rId3">
            <a:alphaModFix amt="65000"/>
          </a:blip>
          <a:srcRect b="25000"/>
          <a:stretch/>
        </p:blipFill>
        <p:spPr>
          <a:xfrm>
            <a:off x="20" y="10"/>
            <a:ext cx="12191979" cy="6857989"/>
          </a:xfrm>
          <a:prstGeom prst="rect">
            <a:avLst/>
          </a:prstGeom>
        </p:spPr>
      </p:pic>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a:xfrm>
            <a:off x="521208" y="4819615"/>
            <a:ext cx="6817836" cy="1264936"/>
          </a:xfrm>
        </p:spPr>
        <p:txBody>
          <a:bodyPr vert="horz" lIns="91440" tIns="45720" rIns="91440" bIns="45720" rtlCol="0" anchor="ctr">
            <a:normAutofit/>
          </a:bodyPr>
          <a:lstStyle/>
          <a:p>
            <a:r>
              <a:rPr lang="en-US" sz="4100">
                <a:solidFill>
                  <a:srgbClr val="FFFFFF"/>
                </a:solidFill>
              </a:rPr>
              <a:t>Introduction </a:t>
            </a:r>
            <a:br>
              <a:rPr lang="en-US" sz="4100">
                <a:solidFill>
                  <a:srgbClr val="FFFFFF"/>
                </a:solidFill>
              </a:rPr>
            </a:br>
            <a:endParaRPr lang="en-US" sz="4100">
              <a:solidFill>
                <a:srgbClr val="FFFFFF"/>
              </a:solidFill>
            </a:endParaRPr>
          </a:p>
        </p:txBody>
      </p:sp>
      <p:cxnSp>
        <p:nvCxnSpPr>
          <p:cNvPr id="17" name="Straight Connector 16">
            <a:extLst>
              <a:ext uri="{FF2B5EF4-FFF2-40B4-BE49-F238E27FC236}">
                <a16:creationId xmlns:a16="http://schemas.microsoft.com/office/drawing/2014/main" id="{F1981B13-F880-47D1-BA19-C2C84FC7545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5869" y="4610607"/>
            <a:ext cx="11054799"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9889C86-81F5-4E2B-A1BF-3DC57716B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34300" y="4614653"/>
            <a:ext cx="0" cy="1674861"/>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D1651B2-663F-4ED2-A7D2-9D74A5DFD19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1819" y="6289514"/>
            <a:ext cx="11054799"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89690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Organization and execution perspective</a:t>
            </a:r>
          </a:p>
        </p:txBody>
      </p:sp>
      <p:sp>
        <p:nvSpPr>
          <p:cNvPr id="3" name="Content Placeholder 2">
            <a:extLst>
              <a:ext uri="{FF2B5EF4-FFF2-40B4-BE49-F238E27FC236}">
                <a16:creationId xmlns:a16="http://schemas.microsoft.com/office/drawing/2014/main" id="{755A857D-7D23-100C-71F8-4B7A63F909FB}"/>
              </a:ext>
            </a:extLst>
          </p:cNvPr>
          <p:cNvSpPr>
            <a:spLocks noGrp="1"/>
          </p:cNvSpPr>
          <p:nvPr>
            <p:ph idx="1"/>
          </p:nvPr>
        </p:nvSpPr>
        <p:spPr/>
        <p:txBody>
          <a:bodyPr/>
          <a:lstStyle/>
          <a:p>
            <a:r>
              <a:rPr lang="en-US"/>
              <a:t>The implementation of AI requires careful planning and execution to ensure successful implementation and adoption. </a:t>
            </a:r>
          </a:p>
          <a:p>
            <a:r>
              <a:rPr lang="en-US"/>
              <a:t>Cross-functional collaboration</a:t>
            </a:r>
          </a:p>
          <a:p>
            <a:r>
              <a:rPr lang="en-US"/>
              <a:t>Data infrastructure</a:t>
            </a:r>
          </a:p>
          <a:p>
            <a:r>
              <a:rPr lang="en-US"/>
              <a:t>Training and education</a:t>
            </a:r>
          </a:p>
          <a:p>
            <a:r>
              <a:rPr lang="en-US"/>
              <a:t>Performance metrics</a:t>
            </a:r>
          </a:p>
          <a:p>
            <a:r>
              <a:rPr lang="en-US"/>
              <a:t>Continuous improvement</a:t>
            </a:r>
          </a:p>
        </p:txBody>
      </p:sp>
    </p:spTree>
    <p:extLst>
      <p:ext uri="{BB962C8B-B14F-4D97-AF65-F5344CB8AC3E}">
        <p14:creationId xmlns:p14="http://schemas.microsoft.com/office/powerpoint/2010/main" val="28300416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81C50-BA40-4C22-499C-29BAF02C58FD}"/>
              </a:ext>
            </a:extLst>
          </p:cNvPr>
          <p:cNvSpPr>
            <a:spLocks noGrp="1"/>
          </p:cNvSpPr>
          <p:nvPr>
            <p:ph type="title"/>
          </p:nvPr>
        </p:nvSpPr>
        <p:spPr/>
        <p:txBody>
          <a:bodyPr/>
          <a:lstStyle/>
          <a:p>
            <a:r>
              <a:rPr lang="en-US"/>
              <a:t>Lean manufacturing and AI</a:t>
            </a:r>
          </a:p>
        </p:txBody>
      </p:sp>
      <p:sp>
        <p:nvSpPr>
          <p:cNvPr id="3" name="Content Placeholder 2">
            <a:extLst>
              <a:ext uri="{FF2B5EF4-FFF2-40B4-BE49-F238E27FC236}">
                <a16:creationId xmlns:a16="http://schemas.microsoft.com/office/drawing/2014/main" id="{45E7EA0E-1594-87B4-8D75-DF8CEFC465C1}"/>
              </a:ext>
            </a:extLst>
          </p:cNvPr>
          <p:cNvSpPr>
            <a:spLocks noGrp="1"/>
          </p:cNvSpPr>
          <p:nvPr>
            <p:ph idx="1"/>
          </p:nvPr>
        </p:nvSpPr>
        <p:spPr/>
        <p:txBody>
          <a:bodyPr/>
          <a:lstStyle/>
          <a:p>
            <a:r>
              <a:rPr lang="en-US" b="0" i="0">
                <a:solidFill>
                  <a:srgbClr val="4D5156"/>
                </a:solidFill>
                <a:effectLst/>
                <a:latin typeface="Avenir Next LT Pro Light" panose="020B0304020202020204" pitchFamily="34" charset="0"/>
              </a:rPr>
              <a:t>Lean is an ideology of </a:t>
            </a:r>
            <a:r>
              <a:rPr lang="en-US" b="1" i="0">
                <a:solidFill>
                  <a:srgbClr val="4D5156"/>
                </a:solidFill>
                <a:effectLst/>
                <a:latin typeface="Avenir Next LT Pro Light" panose="020B0304020202020204" pitchFamily="34" charset="0"/>
              </a:rPr>
              <a:t>maximizing productivity </a:t>
            </a:r>
            <a:r>
              <a:rPr lang="en-US" b="0" i="0">
                <a:solidFill>
                  <a:srgbClr val="4D5156"/>
                </a:solidFill>
                <a:effectLst/>
                <a:latin typeface="Avenir Next LT Pro Light" panose="020B0304020202020204" pitchFamily="34" charset="0"/>
              </a:rPr>
              <a:t>while simultaneously </a:t>
            </a:r>
            <a:r>
              <a:rPr lang="en-US" b="1" i="0">
                <a:solidFill>
                  <a:srgbClr val="4D5156"/>
                </a:solidFill>
                <a:effectLst/>
                <a:latin typeface="Avenir Next LT Pro Light" panose="020B0304020202020204" pitchFamily="34" charset="0"/>
              </a:rPr>
              <a:t>minimizing waste </a:t>
            </a:r>
            <a:r>
              <a:rPr lang="en-US" b="0" i="0">
                <a:solidFill>
                  <a:srgbClr val="4D5156"/>
                </a:solidFill>
                <a:effectLst/>
                <a:latin typeface="Avenir Next LT Pro Light" panose="020B0304020202020204" pitchFamily="34" charset="0"/>
              </a:rPr>
              <a:t>within a manufacturing operation. </a:t>
            </a:r>
            <a:endParaRPr lang="en-US">
              <a:latin typeface="Avenir Next LT Pro Light" panose="020B0304020202020204" pitchFamily="34" charset="0"/>
            </a:endParaRPr>
          </a:p>
          <a:p>
            <a:r>
              <a:rPr lang="en-US"/>
              <a:t>AI can help optimize lean manufacturing processes: AI can assist with this by analyzing vast amounts of data in real-time and identifying areas where production can be improved. By using machine learning algorithms to analyze historical data and identify patterns, AI can help manufacturers identify inefficiencies, reduce lead times, and improve product quality.</a:t>
            </a:r>
          </a:p>
        </p:txBody>
      </p:sp>
    </p:spTree>
    <p:extLst>
      <p:ext uri="{BB962C8B-B14F-4D97-AF65-F5344CB8AC3E}">
        <p14:creationId xmlns:p14="http://schemas.microsoft.com/office/powerpoint/2010/main" val="40382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81C50-BA40-4C22-499C-29BAF02C58FD}"/>
              </a:ext>
            </a:extLst>
          </p:cNvPr>
          <p:cNvSpPr>
            <a:spLocks noGrp="1"/>
          </p:cNvSpPr>
          <p:nvPr>
            <p:ph type="title"/>
          </p:nvPr>
        </p:nvSpPr>
        <p:spPr/>
        <p:txBody>
          <a:bodyPr/>
          <a:lstStyle/>
          <a:p>
            <a:r>
              <a:rPr lang="en-US"/>
              <a:t>Lean manufacturing and AI-Continued</a:t>
            </a:r>
          </a:p>
        </p:txBody>
      </p:sp>
      <p:sp>
        <p:nvSpPr>
          <p:cNvPr id="3" name="Content Placeholder 2">
            <a:extLst>
              <a:ext uri="{FF2B5EF4-FFF2-40B4-BE49-F238E27FC236}">
                <a16:creationId xmlns:a16="http://schemas.microsoft.com/office/drawing/2014/main" id="{45E7EA0E-1594-87B4-8D75-DF8CEFC465C1}"/>
              </a:ext>
            </a:extLst>
          </p:cNvPr>
          <p:cNvSpPr>
            <a:spLocks noGrp="1"/>
          </p:cNvSpPr>
          <p:nvPr>
            <p:ph idx="1"/>
          </p:nvPr>
        </p:nvSpPr>
        <p:spPr/>
        <p:txBody>
          <a:bodyPr/>
          <a:lstStyle/>
          <a:p>
            <a:r>
              <a:rPr lang="en-US"/>
              <a:t>AI can improve </a:t>
            </a:r>
            <a:r>
              <a:rPr lang="en-US" b="1"/>
              <a:t>decision-making</a:t>
            </a:r>
            <a:r>
              <a:rPr lang="en-US"/>
              <a:t> in lean manufacturing: One of the key principles of lean manufacturing is continuous improvement. This requires making data-driven decisions based on real-time information. </a:t>
            </a:r>
          </a:p>
          <a:p>
            <a:r>
              <a:rPr lang="en-US"/>
              <a:t>AI can help manufacturers by providing</a:t>
            </a:r>
            <a:r>
              <a:rPr lang="en-US" b="1"/>
              <a:t> real-time </a:t>
            </a:r>
            <a:r>
              <a:rPr lang="en-US"/>
              <a:t>insights into production processes, allowing </a:t>
            </a:r>
            <a:r>
              <a:rPr lang="en-US" b="1"/>
              <a:t>managers to make informed decisions quickly</a:t>
            </a:r>
            <a:r>
              <a:rPr lang="en-US"/>
              <a:t>. For example, AI-powered predictive maintenance can </a:t>
            </a:r>
            <a:r>
              <a:rPr lang="en-US" b="1"/>
              <a:t>detect equipment failures before they occur</a:t>
            </a:r>
            <a:r>
              <a:rPr lang="en-US"/>
              <a:t>, enabling manufacturers to take preventative action and avoid costly downtime. Additionally, AI-powered quality control systems can detect defects in products before they leave the factory, </a:t>
            </a:r>
            <a:r>
              <a:rPr lang="en-US" b="1"/>
              <a:t>reducing the risk </a:t>
            </a:r>
            <a:r>
              <a:rPr lang="en-US"/>
              <a:t>of product recalls and improving customer satisfaction.</a:t>
            </a:r>
          </a:p>
        </p:txBody>
      </p:sp>
    </p:spTree>
    <p:extLst>
      <p:ext uri="{BB962C8B-B14F-4D97-AF65-F5344CB8AC3E}">
        <p14:creationId xmlns:p14="http://schemas.microsoft.com/office/powerpoint/2010/main" val="21462986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FCD5A-DB18-A82B-B6DE-9FBFDB223A53}"/>
              </a:ext>
            </a:extLst>
          </p:cNvPr>
          <p:cNvSpPr>
            <a:spLocks noGrp="1"/>
          </p:cNvSpPr>
          <p:nvPr>
            <p:ph type="title"/>
          </p:nvPr>
        </p:nvSpPr>
        <p:spPr/>
        <p:txBody>
          <a:bodyPr/>
          <a:lstStyle/>
          <a:p>
            <a:r>
              <a:rPr lang="en-US"/>
              <a:t>Conclusion</a:t>
            </a:r>
          </a:p>
        </p:txBody>
      </p:sp>
      <p:sp>
        <p:nvSpPr>
          <p:cNvPr id="3" name="Content Placeholder 2">
            <a:extLst>
              <a:ext uri="{FF2B5EF4-FFF2-40B4-BE49-F238E27FC236}">
                <a16:creationId xmlns:a16="http://schemas.microsoft.com/office/drawing/2014/main" id="{6AF0976E-FC53-8308-24B4-33CF24D7AD28}"/>
              </a:ext>
            </a:extLst>
          </p:cNvPr>
          <p:cNvSpPr>
            <a:spLocks noGrp="1"/>
          </p:cNvSpPr>
          <p:nvPr>
            <p:ph idx="1"/>
          </p:nvPr>
        </p:nvSpPr>
        <p:spPr/>
        <p:txBody>
          <a:bodyPr/>
          <a:lstStyle/>
          <a:p>
            <a:r>
              <a:rPr lang="en-US"/>
              <a:t>Data quality is crucial</a:t>
            </a:r>
          </a:p>
          <a:p>
            <a:r>
              <a:rPr lang="en-US"/>
              <a:t>Iterative approach is key</a:t>
            </a:r>
          </a:p>
          <a:p>
            <a:r>
              <a:rPr lang="en-US"/>
              <a:t>Future directions for this project include:</a:t>
            </a:r>
          </a:p>
          <a:p>
            <a:r>
              <a:rPr lang="en-US"/>
              <a:t>Expand the solution to other types of liquids</a:t>
            </a:r>
          </a:p>
          <a:p>
            <a:r>
              <a:rPr lang="en-US"/>
              <a:t>The solution can be extended to incorporate predictive maintenance capabilities</a:t>
            </a:r>
          </a:p>
        </p:txBody>
      </p:sp>
    </p:spTree>
    <p:extLst>
      <p:ext uri="{BB962C8B-B14F-4D97-AF65-F5344CB8AC3E}">
        <p14:creationId xmlns:p14="http://schemas.microsoft.com/office/powerpoint/2010/main" val="19199868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A240FCEE-B6E2-46D0-9BB0-F45F79545E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BD2FB83-3783-4477-80B5-DA5BF10BAF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3EA203-71D5-49C0-9626-FFA8E46787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60220DBA-8988-4873-8FCD-3FFAC3CF1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indoor&#10;&#10;Description automatically generated">
            <a:extLst>
              <a:ext uri="{FF2B5EF4-FFF2-40B4-BE49-F238E27FC236}">
                <a16:creationId xmlns:a16="http://schemas.microsoft.com/office/drawing/2014/main" id="{CD1FC827-44A5-E5E2-D9BF-08B1178631FF}"/>
              </a:ext>
            </a:extLst>
          </p:cNvPr>
          <p:cNvPicPr>
            <a:picLocks noGrp="1" noChangeAspect="1"/>
          </p:cNvPicPr>
          <p:nvPr>
            <p:ph idx="1"/>
          </p:nvPr>
        </p:nvPicPr>
        <p:blipFill rotWithShape="1">
          <a:blip r:embed="rId3">
            <a:alphaModFix amt="65000"/>
          </a:blip>
          <a:srcRect t="9482" b="15518"/>
          <a:stretch/>
        </p:blipFill>
        <p:spPr>
          <a:xfrm>
            <a:off x="20" y="10"/>
            <a:ext cx="12191979" cy="6857989"/>
          </a:xfrm>
          <a:prstGeom prst="rect">
            <a:avLst/>
          </a:prstGeom>
        </p:spPr>
      </p:pic>
      <p:sp>
        <p:nvSpPr>
          <p:cNvPr id="2" name="Title 1">
            <a:extLst>
              <a:ext uri="{FF2B5EF4-FFF2-40B4-BE49-F238E27FC236}">
                <a16:creationId xmlns:a16="http://schemas.microsoft.com/office/drawing/2014/main" id="{3B8FCD5A-DB18-A82B-B6DE-9FBFDB223A53}"/>
              </a:ext>
            </a:extLst>
          </p:cNvPr>
          <p:cNvSpPr>
            <a:spLocks noGrp="1"/>
          </p:cNvSpPr>
          <p:nvPr>
            <p:ph type="title"/>
          </p:nvPr>
        </p:nvSpPr>
        <p:spPr>
          <a:xfrm>
            <a:off x="521208" y="4819615"/>
            <a:ext cx="6817836" cy="1264936"/>
          </a:xfrm>
        </p:spPr>
        <p:txBody>
          <a:bodyPr vert="horz" lIns="91440" tIns="45720" rIns="91440" bIns="45720" rtlCol="0" anchor="ctr">
            <a:normAutofit/>
          </a:bodyPr>
          <a:lstStyle/>
          <a:p>
            <a:r>
              <a:rPr lang="en-US" sz="4800">
                <a:solidFill>
                  <a:srgbClr val="FFFFFF"/>
                </a:solidFill>
              </a:rPr>
              <a:t>Summary</a:t>
            </a:r>
          </a:p>
        </p:txBody>
      </p:sp>
      <p:cxnSp>
        <p:nvCxnSpPr>
          <p:cNvPr id="18" name="Straight Connector 17">
            <a:extLst>
              <a:ext uri="{FF2B5EF4-FFF2-40B4-BE49-F238E27FC236}">
                <a16:creationId xmlns:a16="http://schemas.microsoft.com/office/drawing/2014/main" id="{F1981B13-F880-47D1-BA19-C2C84FC7545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5869" y="4610607"/>
            <a:ext cx="11054799"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9889C86-81F5-4E2B-A1BF-3DC57716B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34300" y="4614653"/>
            <a:ext cx="0" cy="1674861"/>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D1651B2-663F-4ED2-A7D2-9D74A5DFD19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1819" y="6289514"/>
            <a:ext cx="11054799"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9545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Problem definition – workshop 1</a:t>
            </a:r>
          </a:p>
        </p:txBody>
      </p:sp>
      <p:sp>
        <p:nvSpPr>
          <p:cNvPr id="3" name="Content Placeholder 2">
            <a:extLst>
              <a:ext uri="{FF2B5EF4-FFF2-40B4-BE49-F238E27FC236}">
                <a16:creationId xmlns:a16="http://schemas.microsoft.com/office/drawing/2014/main" id="{755A857D-7D23-100C-71F8-4B7A63F909FB}"/>
              </a:ext>
            </a:extLst>
          </p:cNvPr>
          <p:cNvSpPr>
            <a:spLocks noGrp="1"/>
          </p:cNvSpPr>
          <p:nvPr>
            <p:ph idx="1"/>
          </p:nvPr>
        </p:nvSpPr>
        <p:spPr/>
        <p:txBody>
          <a:bodyPr/>
          <a:lstStyle/>
          <a:p>
            <a:r>
              <a:rPr lang="en-US"/>
              <a:t>From workshop 1 our focus is the wet fill process we propose a data-driven solution for optimizing product yield and reducing waste in manufacturing using logistic regression models. </a:t>
            </a:r>
          </a:p>
          <a:p>
            <a:r>
              <a:rPr lang="en-US"/>
              <a:t>Our solution involves leveraging historical data on product weight, color, and fluid dispensing ratios to train a logistic regression model that can predict the likelihood of a failed product being salvageable through rework. </a:t>
            </a:r>
          </a:p>
          <a:p>
            <a:pPr marL="0" indent="0">
              <a:buNone/>
            </a:pPr>
            <a:endParaRPr lang="en-US"/>
          </a:p>
        </p:txBody>
      </p:sp>
    </p:spTree>
    <p:extLst>
      <p:ext uri="{BB962C8B-B14F-4D97-AF65-F5344CB8AC3E}">
        <p14:creationId xmlns:p14="http://schemas.microsoft.com/office/powerpoint/2010/main" val="5502246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Data for workshop 1</a:t>
            </a:r>
          </a:p>
        </p:txBody>
      </p:sp>
      <p:sp>
        <p:nvSpPr>
          <p:cNvPr id="3" name="Content Placeholder 2">
            <a:extLst>
              <a:ext uri="{FF2B5EF4-FFF2-40B4-BE49-F238E27FC236}">
                <a16:creationId xmlns:a16="http://schemas.microsoft.com/office/drawing/2014/main" id="{0C545DB8-8DFE-A907-BDCF-AD6E66C831EC}"/>
              </a:ext>
            </a:extLst>
          </p:cNvPr>
          <p:cNvSpPr>
            <a:spLocks noGrp="1"/>
          </p:cNvSpPr>
          <p:nvPr>
            <p:ph idx="1"/>
          </p:nvPr>
        </p:nvSpPr>
        <p:spPr>
          <a:xfrm>
            <a:off x="571499" y="2075688"/>
            <a:ext cx="11059811" cy="3910987"/>
          </a:xfrm>
        </p:spPr>
        <p:txBody>
          <a:bodyPr/>
          <a:lstStyle/>
          <a:p>
            <a:r>
              <a:rPr lang="en-US"/>
              <a:t>Read in the liquid fill data then isolate the failures.</a:t>
            </a:r>
          </a:p>
          <a:p>
            <a:r>
              <a:rPr lang="en-US"/>
              <a:t>We first read in the entire data set and then reduced it to isolate all the liquid filled records.</a:t>
            </a:r>
          </a:p>
          <a:p>
            <a:r>
              <a:rPr lang="en-US"/>
              <a:t>Then from that reduced data set we further reduced the outcome to include only failures.</a:t>
            </a:r>
          </a:p>
          <a:p>
            <a:r>
              <a:rPr lang="en-US"/>
              <a:t>From there we split the failures into fill station 3</a:t>
            </a:r>
          </a:p>
          <a:p>
            <a:r>
              <a:rPr lang="en-US"/>
              <a:t>A further reduction is to isolate the data that had weight failures.</a:t>
            </a:r>
          </a:p>
          <a:p>
            <a:pPr marL="0" indent="0">
              <a:buNone/>
            </a:pPr>
            <a:r>
              <a:rPr lang="en-US"/>
              <a:t> </a:t>
            </a:r>
          </a:p>
          <a:p>
            <a:pPr marL="0" indent="0">
              <a:buNone/>
            </a:pPr>
            <a:endParaRPr lang="en-US"/>
          </a:p>
        </p:txBody>
      </p:sp>
    </p:spTree>
    <p:extLst>
      <p:ext uri="{BB962C8B-B14F-4D97-AF65-F5344CB8AC3E}">
        <p14:creationId xmlns:p14="http://schemas.microsoft.com/office/powerpoint/2010/main" val="42309933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 Model for workshop 1</a:t>
            </a:r>
          </a:p>
        </p:txBody>
      </p:sp>
      <p:sp>
        <p:nvSpPr>
          <p:cNvPr id="3" name="Content Placeholder 2">
            <a:extLst>
              <a:ext uri="{FF2B5EF4-FFF2-40B4-BE49-F238E27FC236}">
                <a16:creationId xmlns:a16="http://schemas.microsoft.com/office/drawing/2014/main" id="{755A857D-7D23-100C-71F8-4B7A63F909FB}"/>
              </a:ext>
            </a:extLst>
          </p:cNvPr>
          <p:cNvSpPr>
            <a:spLocks noGrp="1"/>
          </p:cNvSpPr>
          <p:nvPr>
            <p:ph idx="1"/>
          </p:nvPr>
        </p:nvSpPr>
        <p:spPr/>
        <p:txBody>
          <a:bodyPr/>
          <a:lstStyle/>
          <a:p>
            <a:r>
              <a:rPr lang="en-US"/>
              <a:t>Separate the data that did not pass inspection and build the split and training test data set 80/20.</a:t>
            </a:r>
          </a:p>
          <a:p>
            <a:r>
              <a:rPr lang="en-US"/>
              <a:t>Fit logistic regression model.</a:t>
            </a:r>
          </a:p>
          <a:p>
            <a:r>
              <a:rPr lang="en-US"/>
              <a:t>Build a confusion matrix.</a:t>
            </a:r>
          </a:p>
        </p:txBody>
      </p:sp>
    </p:spTree>
    <p:extLst>
      <p:ext uri="{BB962C8B-B14F-4D97-AF65-F5344CB8AC3E}">
        <p14:creationId xmlns:p14="http://schemas.microsoft.com/office/powerpoint/2010/main" val="2962038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A240FCEE-B6E2-46D0-9BB0-F45F79545E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BD2FB83-3783-4477-80B5-DA5BF10BAF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83EA203-71D5-49C0-9626-FFA8E46787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2" name="Rectangle 31">
            <a:extLst>
              <a:ext uri="{FF2B5EF4-FFF2-40B4-BE49-F238E27FC236}">
                <a16:creationId xmlns:a16="http://schemas.microsoft.com/office/drawing/2014/main" id="{A12C80F7-1B5F-4C69-A452-EBF086969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0148FEB-DD5D-BD16-5955-06BA5BF2AE65}"/>
              </a:ext>
            </a:extLst>
          </p:cNvPr>
          <p:cNvPicPr>
            <a:picLocks noChangeAspect="1"/>
          </p:cNvPicPr>
          <p:nvPr/>
        </p:nvPicPr>
        <p:blipFill rotWithShape="1">
          <a:blip r:embed="rId3"/>
          <a:srcRect l="1157" r="9914"/>
          <a:stretch/>
        </p:blipFill>
        <p:spPr>
          <a:xfrm>
            <a:off x="-5460" y="1"/>
            <a:ext cx="12197459" cy="6857998"/>
          </a:xfrm>
          <a:prstGeom prst="rect">
            <a:avLst/>
          </a:prstGeom>
        </p:spPr>
      </p:pic>
      <p:sp>
        <p:nvSpPr>
          <p:cNvPr id="34" name="Rectangle 33">
            <a:extLst>
              <a:ext uri="{FF2B5EF4-FFF2-40B4-BE49-F238E27FC236}">
                <a16:creationId xmlns:a16="http://schemas.microsoft.com/office/drawing/2014/main" id="{ADC13725-D5F5-497E-A96F-CB5C23423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934308"/>
            <a:ext cx="12191999" cy="4923691"/>
          </a:xfrm>
          <a:prstGeom prst="rect">
            <a:avLst/>
          </a:prstGeom>
          <a:gradFill flip="none" rotWithShape="1">
            <a:gsLst>
              <a:gs pos="0">
                <a:srgbClr val="000000">
                  <a:alpha val="0"/>
                </a:srgbClr>
              </a:gs>
              <a:gs pos="49000">
                <a:srgbClr val="000000">
                  <a:alpha val="23000"/>
                </a:srgbClr>
              </a:gs>
              <a:gs pos="100000">
                <a:srgbClr val="000000">
                  <a:alpha val="49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5F993B-A624-DBCC-F486-C6A55A0ACAFC}"/>
              </a:ext>
            </a:extLst>
          </p:cNvPr>
          <p:cNvSpPr>
            <a:spLocks noGrp="1"/>
          </p:cNvSpPr>
          <p:nvPr>
            <p:ph type="title"/>
          </p:nvPr>
        </p:nvSpPr>
        <p:spPr>
          <a:xfrm>
            <a:off x="521208" y="4819615"/>
            <a:ext cx="6817836" cy="1264936"/>
          </a:xfrm>
        </p:spPr>
        <p:txBody>
          <a:bodyPr vert="horz" lIns="91440" tIns="45720" rIns="91440" bIns="45720" rtlCol="0" anchor="ctr">
            <a:normAutofit/>
          </a:bodyPr>
          <a:lstStyle/>
          <a:p>
            <a:r>
              <a:rPr lang="en-US" sz="4800">
                <a:solidFill>
                  <a:srgbClr val="FFFFFF"/>
                </a:solidFill>
              </a:rPr>
              <a:t>Logistic Regression</a:t>
            </a:r>
          </a:p>
        </p:txBody>
      </p:sp>
      <p:cxnSp>
        <p:nvCxnSpPr>
          <p:cNvPr id="36" name="Straight Connector 35">
            <a:extLst>
              <a:ext uri="{FF2B5EF4-FFF2-40B4-BE49-F238E27FC236}">
                <a16:creationId xmlns:a16="http://schemas.microsoft.com/office/drawing/2014/main" id="{F1981B13-F880-47D1-BA19-C2C84FC7545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5869" y="4610607"/>
            <a:ext cx="11054799"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D9889C86-81F5-4E2B-A1BF-3DC57716B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34300" y="4614653"/>
            <a:ext cx="0" cy="1674861"/>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D1651B2-663F-4ED2-A7D2-9D74A5DFD19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1819" y="6289514"/>
            <a:ext cx="11054799"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1248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 Confusion matrix for workshop 1</a:t>
            </a:r>
          </a:p>
        </p:txBody>
      </p:sp>
      <p:sp>
        <p:nvSpPr>
          <p:cNvPr id="3" name="Content Placeholder 2">
            <a:extLst>
              <a:ext uri="{FF2B5EF4-FFF2-40B4-BE49-F238E27FC236}">
                <a16:creationId xmlns:a16="http://schemas.microsoft.com/office/drawing/2014/main" id="{755A857D-7D23-100C-71F8-4B7A63F909FB}"/>
              </a:ext>
            </a:extLst>
          </p:cNvPr>
          <p:cNvSpPr>
            <a:spLocks noGrp="1"/>
          </p:cNvSpPr>
          <p:nvPr>
            <p:ph idx="1"/>
          </p:nvPr>
        </p:nvSpPr>
        <p:spPr/>
        <p:txBody>
          <a:bodyPr vert="horz" lIns="91440" tIns="45720" rIns="91440" bIns="45720" rtlCol="0" anchor="t">
            <a:normAutofit/>
          </a:bodyPr>
          <a:lstStyle/>
          <a:p>
            <a:r>
              <a:rPr lang="en-US"/>
              <a:t>The Confusion matrix  in this case shows that for our test set had 1 true positive and 2 true negatives, and 0 false negatives and false positives. </a:t>
            </a:r>
          </a:p>
          <a:p>
            <a:r>
              <a:rPr lang="en-US"/>
              <a:t>This means that the model correctly identified every vial that failed visual inspection.  The absence of false negatives in this matrix indicates that the model did not miss any vials that failed visual inspection.</a:t>
            </a:r>
          </a:p>
          <a:p>
            <a:endParaRPr lang="en-US"/>
          </a:p>
        </p:txBody>
      </p:sp>
    </p:spTree>
    <p:extLst>
      <p:ext uri="{BB962C8B-B14F-4D97-AF65-F5344CB8AC3E}">
        <p14:creationId xmlns:p14="http://schemas.microsoft.com/office/powerpoint/2010/main" val="1712115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 Summary and conclusions for workshop 1</a:t>
            </a:r>
          </a:p>
        </p:txBody>
      </p:sp>
      <p:sp>
        <p:nvSpPr>
          <p:cNvPr id="3" name="Content Placeholder 2">
            <a:extLst>
              <a:ext uri="{FF2B5EF4-FFF2-40B4-BE49-F238E27FC236}">
                <a16:creationId xmlns:a16="http://schemas.microsoft.com/office/drawing/2014/main" id="{755A857D-7D23-100C-71F8-4B7A63F909FB}"/>
              </a:ext>
            </a:extLst>
          </p:cNvPr>
          <p:cNvSpPr>
            <a:spLocks noGrp="1"/>
          </p:cNvSpPr>
          <p:nvPr>
            <p:ph idx="1"/>
          </p:nvPr>
        </p:nvSpPr>
        <p:spPr/>
        <p:txBody>
          <a:bodyPr>
            <a:normAutofit/>
          </a:bodyPr>
          <a:lstStyle/>
          <a:p>
            <a:r>
              <a:rPr lang="en-US" dirty="0"/>
              <a:t>The confusion matrix showed that the model correctly predicted the outcomes (no failure).  An ROC curve showed that the model's performance was above chance, but it could be improved with a higher true positive rate at low false positive rates.</a:t>
            </a:r>
          </a:p>
          <a:p>
            <a:r>
              <a:rPr lang="en-US" dirty="0"/>
              <a:t>The results suggest that the model could benefit from additional variables or more sophisticated machine learning methods. </a:t>
            </a:r>
          </a:p>
          <a:p>
            <a:r>
              <a:rPr lang="en-US" dirty="0"/>
              <a:t>In conclusion, this logistic regression model provided a moderate level of accuracy in predicting the outcomes of visual inspections of liquid fill vials.</a:t>
            </a:r>
          </a:p>
          <a:p>
            <a:endParaRPr lang="en-US" dirty="0"/>
          </a:p>
          <a:p>
            <a:endParaRPr lang="en-US" dirty="0"/>
          </a:p>
        </p:txBody>
      </p:sp>
    </p:spTree>
    <p:extLst>
      <p:ext uri="{BB962C8B-B14F-4D97-AF65-F5344CB8AC3E}">
        <p14:creationId xmlns:p14="http://schemas.microsoft.com/office/powerpoint/2010/main" val="1708147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670C5-F795-7EC8-083F-2B78F2173761}"/>
              </a:ext>
            </a:extLst>
          </p:cNvPr>
          <p:cNvSpPr>
            <a:spLocks noGrp="1"/>
          </p:cNvSpPr>
          <p:nvPr>
            <p:ph type="title"/>
          </p:nvPr>
        </p:nvSpPr>
        <p:spPr/>
        <p:txBody>
          <a:bodyPr/>
          <a:lstStyle/>
          <a:p>
            <a:r>
              <a:rPr lang="en-US"/>
              <a:t>Problem definition – workshop 2</a:t>
            </a:r>
          </a:p>
        </p:txBody>
      </p:sp>
      <p:sp>
        <p:nvSpPr>
          <p:cNvPr id="3" name="Content Placeholder 2">
            <a:extLst>
              <a:ext uri="{FF2B5EF4-FFF2-40B4-BE49-F238E27FC236}">
                <a16:creationId xmlns:a16="http://schemas.microsoft.com/office/drawing/2014/main" id="{755A857D-7D23-100C-71F8-4B7A63F909FB}"/>
              </a:ext>
            </a:extLst>
          </p:cNvPr>
          <p:cNvSpPr>
            <a:spLocks noGrp="1"/>
          </p:cNvSpPr>
          <p:nvPr>
            <p:ph idx="1"/>
          </p:nvPr>
        </p:nvSpPr>
        <p:spPr/>
        <p:txBody>
          <a:bodyPr/>
          <a:lstStyle/>
          <a:p>
            <a:r>
              <a:rPr lang="en-US"/>
              <a:t>Following up workshop 1 we utilized computer vision AI (image data analysis) to verify and reinforce the predictive power of our original logistic regression models. </a:t>
            </a:r>
          </a:p>
          <a:p>
            <a:r>
              <a:rPr lang="en-US"/>
              <a:t>We chose to examine two different computer vision models one is a binary case (pass, fail) while the other is a tertiary case (under fill, correct level and overfilled).​</a:t>
            </a:r>
          </a:p>
        </p:txBody>
      </p:sp>
    </p:spTree>
    <p:extLst>
      <p:ext uri="{BB962C8B-B14F-4D97-AF65-F5344CB8AC3E}">
        <p14:creationId xmlns:p14="http://schemas.microsoft.com/office/powerpoint/2010/main" val="2283196424"/>
      </p:ext>
    </p:extLst>
  </p:cSld>
  <p:clrMapOvr>
    <a:masterClrMapping/>
  </p:clrMapOvr>
</p:sld>
</file>

<file path=ppt/theme/theme1.xml><?xml version="1.0" encoding="utf-8"?>
<a:theme xmlns:a="http://schemas.openxmlformats.org/drawingml/2006/main" name="AlignmentVTI">
  <a:themeElements>
    <a:clrScheme name="AnalogousFromLightSeedRightStep">
      <a:dk1>
        <a:srgbClr val="000000"/>
      </a:dk1>
      <a:lt1>
        <a:srgbClr val="FFFFFF"/>
      </a:lt1>
      <a:dk2>
        <a:srgbClr val="242A41"/>
      </a:dk2>
      <a:lt2>
        <a:srgbClr val="E8E2E7"/>
      </a:lt2>
      <a:accent1>
        <a:srgbClr val="81AC87"/>
      </a:accent1>
      <a:accent2>
        <a:srgbClr val="75AB92"/>
      </a:accent2>
      <a:accent3>
        <a:srgbClr val="80A9A8"/>
      </a:accent3>
      <a:accent4>
        <a:srgbClr val="7FA3BA"/>
      </a:accent4>
      <a:accent5>
        <a:srgbClr val="96A0C6"/>
      </a:accent5>
      <a:accent6>
        <a:srgbClr val="8C7FBA"/>
      </a:accent6>
      <a:hlink>
        <a:srgbClr val="AE69A5"/>
      </a:hlink>
      <a:folHlink>
        <a:srgbClr val="7F7F7F"/>
      </a:folHlink>
    </a:clrScheme>
    <a:fontScheme name="Custom 1">
      <a:majorFont>
        <a:latin typeface="Bata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lignmentVTI" id="{606D7720-FAA0-4ADC-B967-3239DA8ECA1A}" vid="{10074623-6FCC-4A3C-AAA5-58644BD8FF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9ccb757c-0ac2-4fe4-811b-d1a12c00b429" xsi:nil="true"/>
    <lcf76f155ced4ddcb4097134ff3c332f xmlns="0ecb0fa7-3c95-4207-8488-01423bb5f345">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327ADE1BF71984A9F84F75FCD518793" ma:contentTypeVersion="13" ma:contentTypeDescription="Create a new document." ma:contentTypeScope="" ma:versionID="4c1badb2a1cc238556545f5d22538be1">
  <xsd:schema xmlns:xsd="http://www.w3.org/2001/XMLSchema" xmlns:xs="http://www.w3.org/2001/XMLSchema" xmlns:p="http://schemas.microsoft.com/office/2006/metadata/properties" xmlns:ns2="0ecb0fa7-3c95-4207-8488-01423bb5f345" xmlns:ns3="9ccb757c-0ac2-4fe4-811b-d1a12c00b429" targetNamespace="http://schemas.microsoft.com/office/2006/metadata/properties" ma:root="true" ma:fieldsID="cadaf5637d9cf346d1fed8dfb875f17b" ns2:_="" ns3:_="">
    <xsd:import namespace="0ecb0fa7-3c95-4207-8488-01423bb5f345"/>
    <xsd:import namespace="9ccb757c-0ac2-4fe4-811b-d1a12c00b429"/>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DateTaken" minOccurs="0"/>
                <xsd:element ref="ns2:MediaServiceOCR" minOccurs="0"/>
                <xsd:element ref="ns2:MediaServiceGenerationTime" minOccurs="0"/>
                <xsd:element ref="ns2:MediaServiceEventHashCode" minOccurs="0"/>
                <xsd:element ref="ns2:MediaServiceObjectDetectorVersions"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cb0fa7-3c95-4207-8488-01423bb5f345"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c268051b-292c-4902-be93-1606fbfcf2dc"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ccb757c-0ac2-4fe4-811b-d1a12c00b429"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b4bd3fb8-8d7e-4d80-b296-b1bebfd4136c}" ma:internalName="TaxCatchAll" ma:showField="CatchAllData" ma:web="9ccb757c-0ac2-4fe4-811b-d1a12c00b429">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D98A53-E004-4DB2-9D4F-4F115A16AC79}">
  <ds:schemaRefs>
    <ds:schemaRef ds:uri="http://schemas.microsoft.com/sharepoint/v3/contenttype/forms"/>
  </ds:schemaRefs>
</ds:datastoreItem>
</file>

<file path=customXml/itemProps2.xml><?xml version="1.0" encoding="utf-8"?>
<ds:datastoreItem xmlns:ds="http://schemas.openxmlformats.org/officeDocument/2006/customXml" ds:itemID="{870D570A-A198-44BE-A4FD-128C6287C726}">
  <ds:schemaRefs>
    <ds:schemaRef ds:uri="http://purl.org/dc/terms/"/>
    <ds:schemaRef ds:uri="9ccb757c-0ac2-4fe4-811b-d1a12c00b429"/>
    <ds:schemaRef ds:uri="http://purl.org/dc/dcmitype/"/>
    <ds:schemaRef ds:uri="http://schemas.openxmlformats.org/package/2006/metadata/core-properties"/>
    <ds:schemaRef ds:uri="http://schemas.microsoft.com/office/2006/metadata/properties"/>
    <ds:schemaRef ds:uri="http://www.w3.org/XML/1998/namespace"/>
    <ds:schemaRef ds:uri="http://purl.org/dc/elements/1.1/"/>
    <ds:schemaRef ds:uri="http://schemas.microsoft.com/office/2006/documentManagement/types"/>
    <ds:schemaRef ds:uri="http://schemas.microsoft.com/office/infopath/2007/PartnerControls"/>
    <ds:schemaRef ds:uri="0ecb0fa7-3c95-4207-8488-01423bb5f345"/>
  </ds:schemaRefs>
</ds:datastoreItem>
</file>

<file path=customXml/itemProps3.xml><?xml version="1.0" encoding="utf-8"?>
<ds:datastoreItem xmlns:ds="http://schemas.openxmlformats.org/officeDocument/2006/customXml" ds:itemID="{5E419937-5514-4DC4-A632-367CDC97B171}">
  <ds:schemaRefs>
    <ds:schemaRef ds:uri="0ecb0fa7-3c95-4207-8488-01423bb5f345"/>
    <ds:schemaRef ds:uri="9ccb757c-0ac2-4fe4-811b-d1a12c00b42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1194</Words>
  <Application>Microsoft Office PowerPoint</Application>
  <PresentationFormat>Widescreen</PresentationFormat>
  <Paragraphs>100</Paragraphs>
  <Slides>24</Slides>
  <Notes>4</Notes>
  <HiddenSlides>1</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AlignmentVTI</vt:lpstr>
      <vt:lpstr>Liquid Level Detection</vt:lpstr>
      <vt:lpstr>Introduction  </vt:lpstr>
      <vt:lpstr>Problem definition – workshop 1</vt:lpstr>
      <vt:lpstr>Data for workshop 1</vt:lpstr>
      <vt:lpstr> Model for workshop 1</vt:lpstr>
      <vt:lpstr>Logistic Regression</vt:lpstr>
      <vt:lpstr> Confusion matrix for workshop 1</vt:lpstr>
      <vt:lpstr> Summary and conclusions for workshop 1</vt:lpstr>
      <vt:lpstr>Problem definition – workshop 2</vt:lpstr>
      <vt:lpstr>Data for workshop 2</vt:lpstr>
      <vt:lpstr>Images Cropped to Exclude Background</vt:lpstr>
      <vt:lpstr>Model for workshop 2</vt:lpstr>
      <vt:lpstr> Summary and conclusions for workshop 2</vt:lpstr>
      <vt:lpstr>Idealized Project </vt:lpstr>
      <vt:lpstr>PowerPoint Presentation</vt:lpstr>
      <vt:lpstr>Cross Entropy cost function and Gradient Descent</vt:lpstr>
      <vt:lpstr>AI strategy</vt:lpstr>
      <vt:lpstr>Industrial environment perspective</vt:lpstr>
      <vt:lpstr> Value creation perspective</vt:lpstr>
      <vt:lpstr>Organization and execution perspective</vt:lpstr>
      <vt:lpstr>Lean manufacturing and AI</vt:lpstr>
      <vt:lpstr>Lean manufacturing and AI-Continued</vt:lpstr>
      <vt:lpstr>Conclusion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ACp1010</dc:creator>
  <cp:lastModifiedBy>Aaron Amos Cochran</cp:lastModifiedBy>
  <cp:revision>2</cp:revision>
  <dcterms:created xsi:type="dcterms:W3CDTF">2013-07-15T20:26:40Z</dcterms:created>
  <dcterms:modified xsi:type="dcterms:W3CDTF">2023-06-02T19:30:28Z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0x010100C327ADE1BF71984A9F84F75FCD518793</vt:lpwstr>
  </property>
  <property fmtid="{D5CDD505-2E9C-101B-9397-08002B2CF9AE}" pid="3" name="MediaServiceImageTags">
    <vt:lpwstr/>
  </property>
</Properties>
</file>